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4F0488F-0F44-448B-8259-0859090831F8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B14DCFE-7C1F-479D-8852-CFF7E11F8F0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0488F-0F44-448B-8259-0859090831F8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DCFE-7C1F-479D-8852-CFF7E11F8F0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0488F-0F44-448B-8259-0859090831F8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DCFE-7C1F-479D-8852-CFF7E11F8F0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4F0488F-0F44-448B-8259-0859090831F8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DCFE-7C1F-479D-8852-CFF7E11F8F0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4F0488F-0F44-448B-8259-0859090831F8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B14DCFE-7C1F-479D-8852-CFF7E11F8F08}" type="slidenum">
              <a:rPr lang="es-MX" smtClean="0"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4F0488F-0F44-448B-8259-0859090831F8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B14DCFE-7C1F-479D-8852-CFF7E11F8F0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4F0488F-0F44-448B-8259-0859090831F8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B14DCFE-7C1F-479D-8852-CFF7E11F8F08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0488F-0F44-448B-8259-0859090831F8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DCFE-7C1F-479D-8852-CFF7E11F8F0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4F0488F-0F44-448B-8259-0859090831F8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B14DCFE-7C1F-479D-8852-CFF7E11F8F0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4F0488F-0F44-448B-8259-0859090831F8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B14DCFE-7C1F-479D-8852-CFF7E11F8F08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4F0488F-0F44-448B-8259-0859090831F8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B14DCFE-7C1F-479D-8852-CFF7E11F8F08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4F0488F-0F44-448B-8259-0859090831F8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B14DCFE-7C1F-479D-8852-CFF7E11F8F08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 rot="21318824">
            <a:off x="398183" y="3852853"/>
            <a:ext cx="8686800" cy="18001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5400" b="1" i="1" dirty="0" smtClean="0"/>
              <a:t>Introducción a la universidad:</a:t>
            </a:r>
          </a:p>
          <a:p>
            <a:pPr>
              <a:buNone/>
            </a:pPr>
            <a:endParaRPr lang="es-MX" sz="5400" b="1" i="1" dirty="0"/>
          </a:p>
        </p:txBody>
      </p:sp>
      <p:pic>
        <p:nvPicPr>
          <p:cNvPr id="4" name="big_images" descr="http://www.lamar.edu.mx/portalservicios/sites/default/files/garland_log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191447">
            <a:off x="2210535" y="667145"/>
            <a:ext cx="3384376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5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20878630">
            <a:off x="-616724" y="261939"/>
            <a:ext cx="7772400" cy="1470025"/>
          </a:xfrm>
        </p:spPr>
        <p:txBody>
          <a:bodyPr/>
          <a:lstStyle/>
          <a:p>
            <a:r>
              <a:rPr lang="es-MX" dirty="0" smtClean="0"/>
              <a:t>Secretario administrativo 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 rot="331189">
            <a:off x="2033776" y="2649933"/>
            <a:ext cx="6400800" cy="2929880"/>
          </a:xfrm>
        </p:spPr>
        <p:txBody>
          <a:bodyPr>
            <a:normAutofit fontScale="85000" lnSpcReduction="10000"/>
          </a:bodyPr>
          <a:lstStyle/>
          <a:p>
            <a:r>
              <a:rPr lang="es-MX" sz="4800" dirty="0" smtClean="0">
                <a:solidFill>
                  <a:schemeClr val="tx1"/>
                </a:solidFill>
              </a:rPr>
              <a:t>Verónica Araceli Flores.</a:t>
            </a:r>
          </a:p>
          <a:p>
            <a:r>
              <a:rPr lang="es-MX" dirty="0" smtClean="0"/>
              <a:t>coordinar las áreas ascritas en la función administrativa, es decir se encarga de que todas las actividades relacionadas con la administración sean realizadas correctamente y en su debido momento.</a:t>
            </a:r>
            <a:endParaRPr lang="es-MX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254727">
            <a:off x="883382" y="491688"/>
            <a:ext cx="8229600" cy="1143000"/>
          </a:xfrm>
        </p:spPr>
        <p:txBody>
          <a:bodyPr/>
          <a:lstStyle/>
          <a:p>
            <a:r>
              <a:rPr lang="es-MX" dirty="0" smtClean="0"/>
              <a:t>Encargada de las </a:t>
            </a:r>
            <a:r>
              <a:rPr lang="es-MX" dirty="0" err="1" smtClean="0"/>
              <a:t>areas</a:t>
            </a:r>
            <a:r>
              <a:rPr lang="es-MX" dirty="0" smtClean="0"/>
              <a:t>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 rot="21271630">
            <a:off x="717328" y="1362856"/>
            <a:ext cx="8229600" cy="4525963"/>
          </a:xfrm>
        </p:spPr>
        <p:txBody>
          <a:bodyPr/>
          <a:lstStyle/>
          <a:p>
            <a:r>
              <a:rPr lang="es-MX" dirty="0" smtClean="0"/>
              <a:t>prefectura.</a:t>
            </a:r>
          </a:p>
          <a:p>
            <a:r>
              <a:rPr lang="es-MX" dirty="0" smtClean="0"/>
              <a:t>Mostrador.</a:t>
            </a:r>
          </a:p>
          <a:p>
            <a:r>
              <a:rPr lang="es-MX" dirty="0" smtClean="0"/>
              <a:t>Mediateca.</a:t>
            </a:r>
          </a:p>
          <a:p>
            <a:r>
              <a:rPr lang="es-MX" dirty="0" smtClean="0"/>
              <a:t>Mantenimiento.</a:t>
            </a:r>
          </a:p>
          <a:p>
            <a:r>
              <a:rPr lang="es-MX" dirty="0" smtClean="0"/>
              <a:t>Intendencia.</a:t>
            </a:r>
          </a:p>
          <a:p>
            <a:r>
              <a:rPr lang="es-MX" dirty="0" smtClean="0"/>
              <a:t>Unidad de préstamo de material didáctico.</a:t>
            </a:r>
          </a:p>
          <a:p>
            <a:r>
              <a:rPr lang="es-MX" dirty="0" smtClean="0"/>
              <a:t>Soporte técnico.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Forma de apoyo al estudiante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 rot="20818466">
            <a:off x="871712" y="2065941"/>
            <a:ext cx="8229600" cy="4525963"/>
          </a:xfrm>
        </p:spPr>
        <p:txBody>
          <a:bodyPr/>
          <a:lstStyle/>
          <a:p>
            <a:r>
              <a:rPr lang="es-MX" dirty="0" smtClean="0"/>
              <a:t>Orientarlo en todos los procesos administrativos como .... </a:t>
            </a:r>
          </a:p>
          <a:p>
            <a:r>
              <a:rPr lang="es-MX" dirty="0" smtClean="0"/>
              <a:t>Pagos </a:t>
            </a:r>
          </a:p>
          <a:p>
            <a:r>
              <a:rPr lang="es-MX" dirty="0" smtClean="0"/>
              <a:t>Recargos en algún servicio </a:t>
            </a:r>
          </a:p>
          <a:p>
            <a:r>
              <a:rPr lang="es-MX" dirty="0" smtClean="0"/>
              <a:t>brindado por la institución etc.</a:t>
            </a:r>
          </a:p>
          <a:p>
            <a:pPr>
              <a:buNone/>
            </a:pPr>
            <a:r>
              <a:rPr lang="es-MX" dirty="0" smtClean="0"/>
              <a:t> </a:t>
            </a:r>
            <a:endParaRPr lang="es-MX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Ubicación y horario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 rot="350819">
            <a:off x="1475656" y="2060848"/>
            <a:ext cx="8229600" cy="4525963"/>
          </a:xfrm>
        </p:spPr>
        <p:txBody>
          <a:bodyPr/>
          <a:lstStyle/>
          <a:p>
            <a:r>
              <a:rPr lang="es-MX" dirty="0" err="1" smtClean="0"/>
              <a:t>Area</a:t>
            </a:r>
            <a:r>
              <a:rPr lang="es-MX" dirty="0" smtClean="0"/>
              <a:t> de coordinaciones</a:t>
            </a:r>
          </a:p>
          <a:p>
            <a:endParaRPr lang="es-MX" dirty="0" smtClean="0"/>
          </a:p>
          <a:p>
            <a:r>
              <a:rPr lang="es-MX" dirty="0" smtClean="0"/>
              <a:t>Lunes a viernes : 9 am a 5 pm</a:t>
            </a:r>
          </a:p>
          <a:p>
            <a:endParaRPr lang="es-MX" dirty="0" smtClean="0"/>
          </a:p>
          <a:p>
            <a:r>
              <a:rPr lang="es-MX" dirty="0" smtClean="0"/>
              <a:t>Sábados : 9 am a 1 pm.</a:t>
            </a:r>
            <a:endParaRPr lang="es-MX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20914893">
            <a:off x="-292846" y="127853"/>
            <a:ext cx="8229600" cy="1143000"/>
          </a:xfrm>
        </p:spPr>
        <p:txBody>
          <a:bodyPr/>
          <a:lstStyle/>
          <a:p>
            <a:r>
              <a:rPr lang="es-MX" dirty="0" smtClean="0"/>
              <a:t>Integrantes: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 rot="214059">
            <a:off x="1248460" y="2080371"/>
            <a:ext cx="8229600" cy="4525963"/>
          </a:xfrm>
        </p:spPr>
        <p:txBody>
          <a:bodyPr/>
          <a:lstStyle/>
          <a:p>
            <a:r>
              <a:rPr lang="es-MX" dirty="0" smtClean="0"/>
              <a:t>Deniss </a:t>
            </a:r>
            <a:r>
              <a:rPr lang="es-MX" dirty="0" err="1" smtClean="0"/>
              <a:t>Chavez</a:t>
            </a:r>
            <a:r>
              <a:rPr lang="es-MX" dirty="0" smtClean="0"/>
              <a:t> </a:t>
            </a:r>
            <a:r>
              <a:rPr lang="es-MX" dirty="0" err="1" smtClean="0"/>
              <a:t>Mendez</a:t>
            </a:r>
            <a:endParaRPr lang="es-MX" dirty="0" smtClean="0"/>
          </a:p>
          <a:p>
            <a:r>
              <a:rPr lang="es-MX" dirty="0" smtClean="0"/>
              <a:t>Paola Karina Castañeda </a:t>
            </a:r>
            <a:r>
              <a:rPr lang="es-MX" dirty="0" err="1" smtClean="0"/>
              <a:t>Perez</a:t>
            </a:r>
            <a:r>
              <a:rPr lang="es-MX" dirty="0" smtClean="0"/>
              <a:t>.</a:t>
            </a:r>
          </a:p>
          <a:p>
            <a:r>
              <a:rPr lang="es-MX" dirty="0" smtClean="0"/>
              <a:t>Adriana Elvira Carlos Lozano.</a:t>
            </a:r>
          </a:p>
          <a:p>
            <a:r>
              <a:rPr lang="es-MX" dirty="0" smtClean="0"/>
              <a:t>Norma Yesenia Salcido Segura.</a:t>
            </a:r>
          </a:p>
          <a:p>
            <a:r>
              <a:rPr lang="es-MX" dirty="0" smtClean="0"/>
              <a:t>Antoinette Del </a:t>
            </a:r>
            <a:r>
              <a:rPr lang="es-MX" dirty="0" err="1" smtClean="0"/>
              <a:t>Rocio</a:t>
            </a:r>
            <a:r>
              <a:rPr lang="es-MX" dirty="0" smtClean="0"/>
              <a:t> </a:t>
            </a:r>
            <a:r>
              <a:rPr lang="es-MX" dirty="0" err="1" smtClean="0"/>
              <a:t>Hernandez</a:t>
            </a:r>
            <a:r>
              <a:rPr lang="es-MX" dirty="0" smtClean="0"/>
              <a:t> Barajas.</a:t>
            </a:r>
            <a:endParaRPr lang="es-MX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 flipV="1">
            <a:off x="1371600" y="5638799"/>
            <a:ext cx="176064" cy="45719"/>
          </a:xfrm>
        </p:spPr>
        <p:txBody>
          <a:bodyPr>
            <a:normAutofit fontScale="25000" lnSpcReduction="20000"/>
          </a:bodyPr>
          <a:lstStyle/>
          <a:p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052736"/>
            <a:ext cx="6122624" cy="4591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35</TotalTime>
  <Words>141</Words>
  <Application>Microsoft Office PowerPoint</Application>
  <PresentationFormat>Presentación en pantalla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Brío</vt:lpstr>
      <vt:lpstr>Diapositiva 1</vt:lpstr>
      <vt:lpstr>Secretario administrativo </vt:lpstr>
      <vt:lpstr>Encargada de las areas:</vt:lpstr>
      <vt:lpstr>Forma de apoyo al estudiante</vt:lpstr>
      <vt:lpstr>Ubicación y horario</vt:lpstr>
      <vt:lpstr>Integrantes: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JONATHAN</dc:creator>
  <cp:lastModifiedBy>JONATHAN</cp:lastModifiedBy>
  <cp:revision>4</cp:revision>
  <dcterms:created xsi:type="dcterms:W3CDTF">2014-03-15T04:17:58Z</dcterms:created>
  <dcterms:modified xsi:type="dcterms:W3CDTF">2014-03-15T04:53:52Z</dcterms:modified>
</cp:coreProperties>
</file>