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73F1E-1C5F-4E79-B24E-1CCD3A169263}" type="datetimeFigureOut">
              <a:rPr lang="es-MX" smtClean="0"/>
              <a:pPr/>
              <a:t>14/03/2014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FF645-1830-4A80-90CF-D6F7E0CDCAF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4841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FF645-1830-4A80-90CF-D6F7E0CDCAF9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3378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38CA-8052-4E09-8EE2-9AE8F9DE8655}" type="datetimeFigureOut">
              <a:rPr lang="es-MX" smtClean="0"/>
              <a:pPr/>
              <a:t>14/03/2014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AF55-90F3-44C5-96CF-1EED2D446F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38CA-8052-4E09-8EE2-9AE8F9DE8655}" type="datetimeFigureOut">
              <a:rPr lang="es-MX" smtClean="0"/>
              <a:pPr/>
              <a:t>14/03/2014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AF55-90F3-44C5-96CF-1EED2D446F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38CA-8052-4E09-8EE2-9AE8F9DE8655}" type="datetimeFigureOut">
              <a:rPr lang="es-MX" smtClean="0"/>
              <a:pPr/>
              <a:t>14/03/2014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AF55-90F3-44C5-96CF-1EED2D446F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38CA-8052-4E09-8EE2-9AE8F9DE8655}" type="datetimeFigureOut">
              <a:rPr lang="es-MX" smtClean="0"/>
              <a:pPr/>
              <a:t>14/03/2014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AF55-90F3-44C5-96CF-1EED2D446F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38CA-8052-4E09-8EE2-9AE8F9DE8655}" type="datetimeFigureOut">
              <a:rPr lang="es-MX" smtClean="0"/>
              <a:pPr/>
              <a:t>14/03/2014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AF55-90F3-44C5-96CF-1EED2D446F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38CA-8052-4E09-8EE2-9AE8F9DE8655}" type="datetimeFigureOut">
              <a:rPr lang="es-MX" smtClean="0"/>
              <a:pPr/>
              <a:t>14/03/2014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AF55-90F3-44C5-96CF-1EED2D446F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38CA-8052-4E09-8EE2-9AE8F9DE8655}" type="datetimeFigureOut">
              <a:rPr lang="es-MX" smtClean="0"/>
              <a:pPr/>
              <a:t>14/03/2014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AF55-90F3-44C5-96CF-1EED2D446F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38CA-8052-4E09-8EE2-9AE8F9DE8655}" type="datetimeFigureOut">
              <a:rPr lang="es-MX" smtClean="0"/>
              <a:pPr/>
              <a:t>14/03/2014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AF55-90F3-44C5-96CF-1EED2D446F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38CA-8052-4E09-8EE2-9AE8F9DE8655}" type="datetimeFigureOut">
              <a:rPr lang="es-MX" smtClean="0"/>
              <a:pPr/>
              <a:t>14/03/2014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AF55-90F3-44C5-96CF-1EED2D446F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38CA-8052-4E09-8EE2-9AE8F9DE8655}" type="datetimeFigureOut">
              <a:rPr lang="es-MX" smtClean="0"/>
              <a:pPr/>
              <a:t>14/03/2014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AF55-90F3-44C5-96CF-1EED2D446F2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38CA-8052-4E09-8EE2-9AE8F9DE8655}" type="datetimeFigureOut">
              <a:rPr lang="es-MX" smtClean="0"/>
              <a:pPr/>
              <a:t>14/03/2014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2BAF55-90F3-44C5-96CF-1EED2D446F2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D338CA-8052-4E09-8EE2-9AE8F9DE8655}" type="datetimeFigureOut">
              <a:rPr lang="es-MX" smtClean="0"/>
              <a:pPr/>
              <a:t>14/03/2014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2BAF55-90F3-44C5-96CF-1EED2D446F2D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39896" y="1124744"/>
            <a:ext cx="5120640" cy="1800200"/>
          </a:xfrm>
        </p:spPr>
        <p:txBody>
          <a:bodyPr/>
          <a:lstStyle/>
          <a:p>
            <a:r>
              <a:rPr lang="es-MX" dirty="0" smtClean="0"/>
              <a:t>Universidad y  siglo xxi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Carlos </a:t>
            </a:r>
            <a:r>
              <a:rPr lang="es-MX" dirty="0" smtClean="0"/>
              <a:t>A</a:t>
            </a:r>
            <a:r>
              <a:rPr lang="es-MX" dirty="0" smtClean="0"/>
              <a:t>lberto Suarez </a:t>
            </a:r>
            <a:r>
              <a:rPr lang="es-MX" dirty="0" err="1" smtClean="0"/>
              <a:t>Garcia</a:t>
            </a:r>
            <a:r>
              <a:rPr lang="es-MX" dirty="0" smtClean="0"/>
              <a:t> PRIMER </a:t>
            </a:r>
            <a:r>
              <a:rPr lang="es-MX" dirty="0" smtClean="0"/>
              <a:t>SEMESTRE </a:t>
            </a:r>
          </a:p>
          <a:p>
            <a:r>
              <a:rPr lang="es-MX" dirty="0" smtClean="0"/>
              <a:t>NEGOCIOS INTERNACIONALES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5169089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BIBLIOTECA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1. NOMBRE DEL RESPONSABLE?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MADAI AVILA DE LEON 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2. FUNCIONES QUE REALIZA?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PROPORCIONA SERVICIO EN BIBLIOTECA 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3. FORMAS DE APOYO AL ESTUDIANTE?</a:t>
            </a:r>
          </a:p>
          <a:p>
            <a:pPr marL="0" indent="0">
              <a:buNone/>
            </a:pPr>
            <a:r>
              <a:rPr lang="es-MX" dirty="0">
                <a:latin typeface="Arial Black" pitchFamily="34" charset="0"/>
              </a:rPr>
              <a:t>PROPORCIONALES EL SERVICIO BIBLIOGRAFICOS A LOS ALUNMOS DE ACUERDO AL PLAN DE ESTUDIO </a:t>
            </a:r>
            <a:endParaRPr lang="es-MX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4. HORARIO DE ATENCION?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7:00 AM A 8:00 PM 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5. UBICACIÓN DE AREA?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CAMPUS CHAPULTEPEC, AL LADO DEL BAÑO DE HOMBRES </a:t>
            </a:r>
            <a:endParaRPr lang="es-MX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8957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TUTORIAS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1. NOMBRE DEL RESPONSABLE?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2. FUNCIONES QUE REALIZA?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3. FORMAS DE APOYO AL ESTUDIANTE?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4. HORARIO DE ATENCION?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5. UBICACIÓN DE AREA?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xmlns="" val="14027886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814" y="620688"/>
            <a:ext cx="455224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2921700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63284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0501859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04664"/>
            <a:ext cx="57150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0281151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COORDINADOR DE CARRERA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1.  NOMBRE DEL RESPONSABLE?</a:t>
            </a:r>
          </a:p>
          <a:p>
            <a:pPr marL="0" indent="0">
              <a:buNone/>
            </a:pPr>
            <a:r>
              <a:rPr lang="es-MX" dirty="0">
                <a:latin typeface="Arial Black" pitchFamily="34" charset="0"/>
              </a:rPr>
              <a:t> </a:t>
            </a:r>
            <a:r>
              <a:rPr lang="es-MX" dirty="0" smtClean="0">
                <a:latin typeface="Arial Black" pitchFamily="34" charset="0"/>
              </a:rPr>
              <a:t>ELSA RUIZ ESPARZA MORALES.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2.  FUNCIONES QUE REALIZA?</a:t>
            </a:r>
          </a:p>
          <a:p>
            <a:pPr marL="0" indent="0">
              <a:buNone/>
            </a:pPr>
            <a:r>
              <a:rPr lang="es-MX" dirty="0">
                <a:latin typeface="Arial Black" pitchFamily="34" charset="0"/>
              </a:rPr>
              <a:t> </a:t>
            </a:r>
            <a:r>
              <a:rPr lang="es-MX" dirty="0" smtClean="0">
                <a:latin typeface="Arial Black" pitchFamily="34" charset="0"/>
              </a:rPr>
              <a:t>VINCULACION CON EMPRESAS PARA LAS PARACTICAS, ATENCION A ALUMNOS Y PADRES DE FAMILIA. 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3.  FORMA DE APOYO AL ESTUDIANTE?</a:t>
            </a:r>
          </a:p>
          <a:p>
            <a:pPr marL="0" indent="0">
              <a:buNone/>
            </a:pPr>
            <a:r>
              <a:rPr lang="es-MX" dirty="0">
                <a:latin typeface="Arial Black" pitchFamily="34" charset="0"/>
              </a:rPr>
              <a:t> </a:t>
            </a:r>
            <a:r>
              <a:rPr lang="es-MX" dirty="0" smtClean="0">
                <a:latin typeface="Arial Black" pitchFamily="34" charset="0"/>
              </a:rPr>
              <a:t>SU FORMA DE APOYAR AL ESTUDIANTE ES ESCUCHANDOLO SEGÚN SUS  NESECIDADES.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4.  HORARIO DE ATENCION?</a:t>
            </a:r>
          </a:p>
          <a:p>
            <a:pPr marL="0" indent="0">
              <a:buNone/>
            </a:pPr>
            <a:r>
              <a:rPr lang="es-MX" dirty="0">
                <a:latin typeface="Arial Black" pitchFamily="34" charset="0"/>
              </a:rPr>
              <a:t> </a:t>
            </a:r>
            <a:r>
              <a:rPr lang="es-MX" dirty="0" smtClean="0">
                <a:latin typeface="Arial Black" pitchFamily="34" charset="0"/>
              </a:rPr>
              <a:t>8:00 AM A 4:00 PM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5.  UBICACIÓN DE AREA?</a:t>
            </a:r>
          </a:p>
          <a:p>
            <a:pPr marL="0" indent="0">
              <a:buNone/>
            </a:pPr>
            <a:r>
              <a:rPr lang="es-MX" dirty="0">
                <a:latin typeface="Arial Black" pitchFamily="34" charset="0"/>
              </a:rPr>
              <a:t> </a:t>
            </a:r>
            <a:r>
              <a:rPr lang="es-MX" dirty="0" smtClean="0">
                <a:latin typeface="Arial Black" pitchFamily="34" charset="0"/>
              </a:rPr>
              <a:t>CAMPUS CHAPULTEPEC AREA DE COORDINACION</a:t>
            </a:r>
            <a:endParaRPr lang="es-MX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674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SECRETARIO ACADEMICO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1. NOMBRE DEL RESPONSABLE?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JOSE MARIA TELLO BARRAGAN 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2. FUNCIONES QUE REALIZA?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SE ENCARGA DE TODAS LAS INSTALACIONESY EL CAMPUS EN GENERAL, QUE ESTE EN PERFECTAS CONDICIONES PARA DAR EL SERVICIO 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3. FORMA DE APOYO AL ESTUDIANTE?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COORDINA EL AREA DE MEDIATECA,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4. HORARIO DE ATENCION?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5.UBICACIÓN DE AREA?</a:t>
            </a:r>
            <a:endParaRPr lang="es-MX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5333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PREFECTURA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1. NOMBRE DEL RESPONSABLE?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2. FUNCIONES QUE REALIZA?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3. FORMA DE APOYO AL ESTUDIANTE?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4. HORARIO DE ATENCION?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5. UBICACIÓN DE AREA?</a:t>
            </a:r>
            <a:endParaRPr lang="es-MX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4632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JEFES DE ACADEMIA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1</a:t>
            </a:r>
            <a:r>
              <a:rPr lang="es-MX" dirty="0" smtClean="0">
                <a:latin typeface="Arial Black" pitchFamily="34" charset="0"/>
              </a:rPr>
              <a:t>. NOMBRE DEL RESPONSABLE?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2. FUNCIONES QUE REALIZA?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3. FORMA DE APOYO AL ESTUDIANTE?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4. HORARIO DE ATENCION?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5. UBICACIÓN DE AREA?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437674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SECRETARIO ADMINISTRATIVO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1.NOMBRE DEL RESPONSABLE?</a:t>
            </a:r>
          </a:p>
          <a:p>
            <a:pPr marL="0" indent="0">
              <a:buNone/>
            </a:pPr>
            <a:r>
              <a:rPr lang="es-MX" dirty="0" smtClean="0"/>
              <a:t>2. FUNCIONES QUE REALIZA?</a:t>
            </a:r>
          </a:p>
          <a:p>
            <a:pPr marL="0" indent="0">
              <a:buNone/>
            </a:pPr>
            <a:r>
              <a:rPr lang="es-MX" dirty="0" smtClean="0"/>
              <a:t>3. FORMA DE APOYO AL ESTUDIANTE?</a:t>
            </a:r>
          </a:p>
          <a:p>
            <a:pPr marL="0" indent="0">
              <a:buNone/>
            </a:pPr>
            <a:r>
              <a:rPr lang="es-MX" dirty="0" smtClean="0"/>
              <a:t>4. HORARIO DE ATENCION?</a:t>
            </a:r>
          </a:p>
          <a:p>
            <a:pPr marL="0" indent="0">
              <a:buNone/>
            </a:pPr>
            <a:r>
              <a:rPr lang="es-MX" dirty="0" smtClean="0"/>
              <a:t>5. UBICACIÓN DE AREA?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0355539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RESPONSABLE DE MOSTRADOR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 smtClean="0"/>
              <a:t>1. NOMBRE DEL RESPONSABLE?</a:t>
            </a:r>
          </a:p>
          <a:p>
            <a:pPr marL="0" indent="0">
              <a:buNone/>
            </a:pPr>
            <a:r>
              <a:rPr lang="es-MX" dirty="0" smtClean="0"/>
              <a:t>BLANCA NOEMI GOMEZ HERNANDEZ.</a:t>
            </a:r>
          </a:p>
          <a:p>
            <a:pPr marL="0" indent="0">
              <a:buNone/>
            </a:pPr>
            <a:r>
              <a:rPr lang="es-MX" dirty="0" smtClean="0"/>
              <a:t>2. FUNCIONES QUE REALIZA?</a:t>
            </a:r>
          </a:p>
          <a:p>
            <a:pPr marL="0" indent="0">
              <a:buNone/>
            </a:pPr>
            <a:r>
              <a:rPr lang="es-MX" dirty="0" smtClean="0"/>
              <a:t>ORIENTACION E INFORMACION AL CLIENTE Y PAGOS ESCOLARES, FECHAS LIMITES DE PAGO.</a:t>
            </a:r>
          </a:p>
          <a:p>
            <a:pPr marL="0" indent="0">
              <a:buNone/>
            </a:pPr>
            <a:r>
              <a:rPr lang="es-MX" dirty="0" smtClean="0"/>
              <a:t>3. FORMA DE APOYO AL ESTUDIANTE?</a:t>
            </a:r>
          </a:p>
          <a:p>
            <a:pPr marL="0" indent="0">
              <a:buNone/>
            </a:pPr>
            <a:r>
              <a:rPr lang="es-MX" dirty="0" smtClean="0"/>
              <a:t>BRINDAR CUALQUIER INFORMACION ADMINISTRATIVA.</a:t>
            </a:r>
          </a:p>
          <a:p>
            <a:pPr marL="0" indent="0">
              <a:buNone/>
            </a:pPr>
            <a:r>
              <a:rPr lang="es-MX" dirty="0" smtClean="0"/>
              <a:t>4. HORARIO DE ATENCION?</a:t>
            </a:r>
          </a:p>
          <a:p>
            <a:pPr marL="0" indent="0">
              <a:buNone/>
            </a:pPr>
            <a:r>
              <a:rPr lang="es-MX" dirty="0" smtClean="0"/>
              <a:t>8:00 AM A 4:00 PM LUNES A VIERNES </a:t>
            </a:r>
          </a:p>
          <a:p>
            <a:pPr marL="0" indent="0">
              <a:buNone/>
            </a:pPr>
            <a:r>
              <a:rPr lang="es-MX" dirty="0" smtClean="0"/>
              <a:t>5. UBICACIÓN DE AREA?</a:t>
            </a:r>
          </a:p>
          <a:p>
            <a:pPr marL="0" indent="0">
              <a:buNone/>
            </a:pPr>
            <a:r>
              <a:rPr lang="es-MX" dirty="0" smtClean="0"/>
              <a:t>ENTRADA PRINCIPAL (TERCERA OFICINA)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4170596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PERSONAL DE INTENDENCIA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1. NOMBRE DEL RESPONSABLE?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GUILLERMO CARRILLO </a:t>
            </a:r>
            <a:r>
              <a:rPr lang="es-MX" dirty="0" err="1" smtClean="0">
                <a:latin typeface="Arial Black" pitchFamily="34" charset="0"/>
              </a:rPr>
              <a:t>CARRILLO</a:t>
            </a:r>
            <a:endParaRPr lang="es-MX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2. FUNCIONES QUE REALIZA?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DARLE MANTENIMIENTO AL CAMPUS Y ENCARGARSE DEL PERSONAL DE INTENDENCIA 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3. FORMAS DE APOYO AL ESTUDIANTE?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INFRESTRUCTURA DEL SALON Y FALTA DE LIMPIEZA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4. HORARIO DE ATENCION?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7:00 AM A 4:00 PM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5. UBICACIÓN DE AREA?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CAMPUS PALOMAR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824728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MEDIATECA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1. NOMBRE DEL REPRESENTANTE?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2. FUNCIONES QUE REALIZA?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3. FORMAS DE APOYO AL ESTUDIANTE?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4. HORARIO DE ATENCION?</a:t>
            </a:r>
          </a:p>
          <a:p>
            <a:pPr marL="0" indent="0">
              <a:buNone/>
            </a:pPr>
            <a:r>
              <a:rPr lang="es-MX" dirty="0" smtClean="0">
                <a:latin typeface="Arial Black" pitchFamily="34" charset="0"/>
              </a:rPr>
              <a:t>5. UBICACIÓN DE AREA?</a:t>
            </a:r>
          </a:p>
          <a:p>
            <a:pPr marL="0" indent="0">
              <a:buNone/>
            </a:pPr>
            <a:endParaRPr lang="es-MX" dirty="0" smtClean="0"/>
          </a:p>
          <a:p>
            <a:pPr marL="457200" indent="-457200">
              <a:buAutoNum type="arabicPeriod"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xmlns="" val="521810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1636</TotalTime>
  <Words>526</Words>
  <Application>Microsoft Office PowerPoint</Application>
  <PresentationFormat>Presentación en pantalla (4:3)</PresentationFormat>
  <Paragraphs>87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Flujo</vt:lpstr>
      <vt:lpstr>Universidad y  siglo xxi</vt:lpstr>
      <vt:lpstr>COORDINADOR DE CARRERA</vt:lpstr>
      <vt:lpstr>SECRETARIO ACADEMICO </vt:lpstr>
      <vt:lpstr>PREFECTURA</vt:lpstr>
      <vt:lpstr>JEFES DE ACADEMIA</vt:lpstr>
      <vt:lpstr>SECRETARIO ADMINISTRATIVO</vt:lpstr>
      <vt:lpstr>RESPONSABLE DE MOSTRADOR </vt:lpstr>
      <vt:lpstr>PERSONAL DE INTENDENCIA </vt:lpstr>
      <vt:lpstr>MEDIATECA </vt:lpstr>
      <vt:lpstr>BIBLIOTECA</vt:lpstr>
      <vt:lpstr>TUTORIAS 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Rocio</dc:creator>
  <cp:lastModifiedBy>Carlos</cp:lastModifiedBy>
  <cp:revision>16</cp:revision>
  <dcterms:created xsi:type="dcterms:W3CDTF">2014-03-14T00:32:28Z</dcterms:created>
  <dcterms:modified xsi:type="dcterms:W3CDTF">2014-03-15T04:17:01Z</dcterms:modified>
</cp:coreProperties>
</file>