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>
      <p:cViewPr varScale="1">
        <p:scale>
          <a:sx n="54" d="100"/>
          <a:sy n="54" d="100"/>
        </p:scale>
        <p:origin x="-131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split dir="in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4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344B72C6-E01D-4E55-8915-AA43D4E1F79F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1E2D-86B2-43AC-B77B-FCB5820B4E7B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 dir="in"/>
    <p:sndAc>
      <p:stSnd>
        <p:snd r:embed="rId13" name="click.wav"/>
      </p:stSnd>
    </p:sndAc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38735"/>
          </a:xfrm>
        </p:spPr>
        <p:txBody>
          <a:bodyPr/>
          <a:lstStyle/>
          <a:p>
            <a:r>
              <a:rPr lang="es-MX" dirty="0" smtClean="0"/>
              <a:t>Conociendo mi universidad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188083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3807618" cy="5076825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852936"/>
            <a:ext cx="6094650" cy="411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31184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5280588" cy="3960440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888940"/>
            <a:ext cx="5292080" cy="396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74038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 flipV="1">
            <a:off x="-1533991" y="3444589"/>
            <a:ext cx="5064953" cy="16806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900000">
            <a:off x="1635903" y="717064"/>
            <a:ext cx="6533806" cy="5077623"/>
          </a:xfrm>
        </p:spPr>
        <p:txBody>
          <a:bodyPr/>
          <a:lstStyle/>
          <a:p>
            <a:r>
              <a:rPr lang="es-MX" dirty="0" smtClean="0"/>
              <a:t>Karen Viridiana Orozco Álvarez</a:t>
            </a:r>
          </a:p>
          <a:p>
            <a:r>
              <a:rPr lang="es-MX" dirty="0" smtClean="0"/>
              <a:t>Administración de Empresas.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7088092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761403"/>
            <a:ext cx="6408712" cy="50735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Coordinador de carrera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988840"/>
            <a:ext cx="7238171" cy="47525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 smtClean="0"/>
              <a:t>Nombre del responsable:</a:t>
            </a:r>
          </a:p>
          <a:p>
            <a:pPr marL="0" indent="0">
              <a:buNone/>
            </a:pPr>
            <a:r>
              <a:rPr lang="es-MX" dirty="0" smtClean="0"/>
              <a:t>José Luis Espinoza Pérez</a:t>
            </a:r>
          </a:p>
          <a:p>
            <a:pPr marL="0" indent="0">
              <a:buNone/>
            </a:pPr>
            <a:r>
              <a:rPr lang="es-MX" dirty="0" smtClean="0"/>
              <a:t>Funciones que realiza:</a:t>
            </a:r>
          </a:p>
          <a:p>
            <a:pPr marL="0" indent="0">
              <a:buNone/>
            </a:pPr>
            <a:r>
              <a:rPr lang="es-MX" dirty="0" smtClean="0"/>
              <a:t>Coordinar todas las actividades que tengan que ver con la carrera de administración.</a:t>
            </a:r>
          </a:p>
          <a:p>
            <a:pPr marL="0" indent="0">
              <a:buNone/>
            </a:pPr>
            <a:r>
              <a:rPr lang="es-MX" dirty="0" smtClean="0"/>
              <a:t> Forma que apoya al estudiante:</a:t>
            </a:r>
          </a:p>
          <a:p>
            <a:pPr marL="0" indent="0">
              <a:buNone/>
            </a:pPr>
            <a:r>
              <a:rPr lang="es-MX" dirty="0" smtClean="0"/>
              <a:t>Preparar los horarios y programas de cada materia perfiles de los profesores , armar expedientes , practicas profesionales y  calendarios.</a:t>
            </a:r>
          </a:p>
          <a:p>
            <a:pPr marL="0" indent="0">
              <a:buNone/>
            </a:pPr>
            <a:r>
              <a:rPr lang="es-MX" dirty="0" smtClean="0"/>
              <a:t>Horario de atención:</a:t>
            </a:r>
          </a:p>
          <a:p>
            <a:pPr marL="0" indent="0">
              <a:buNone/>
            </a:pPr>
            <a:r>
              <a:rPr lang="es-MX" dirty="0" smtClean="0"/>
              <a:t>De 7am a 3pm</a:t>
            </a:r>
          </a:p>
          <a:p>
            <a:pPr marL="0" indent="0">
              <a:buNone/>
            </a:pPr>
            <a:r>
              <a:rPr lang="es-MX" dirty="0" smtClean="0"/>
              <a:t>Ubicación del área:</a:t>
            </a:r>
          </a:p>
          <a:p>
            <a:pPr marL="0" indent="0">
              <a:buNone/>
            </a:pPr>
            <a:r>
              <a:rPr lang="es-MX" dirty="0" smtClean="0"/>
              <a:t>Plantel Chapultepec y viernes palomar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3972294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31051"/>
            <a:ext cx="6912768" cy="56570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Secretario académico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8136904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Nombre del responsable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José maría Tello Barragán  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Funciones </a:t>
            </a:r>
            <a:r>
              <a:rPr lang="es-MX" dirty="0"/>
              <a:t>que realiza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Se encarga de todas las instalaciones del campus en general para que estén en perfectas condiciones.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Forma </a:t>
            </a:r>
            <a:r>
              <a:rPr lang="es-MX" dirty="0"/>
              <a:t>que apoya al estudiante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Coordina el área de mediateca y el área de las canchas.</a:t>
            </a:r>
          </a:p>
          <a:p>
            <a:pPr marL="0" indent="0">
              <a:buNone/>
            </a:pPr>
            <a:r>
              <a:rPr lang="es-MX" dirty="0" smtClean="0"/>
              <a:t>Horario </a:t>
            </a:r>
            <a:r>
              <a:rPr lang="es-MX" dirty="0"/>
              <a:t>de atención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Lunes a viernes 7am a 3pm sábados de 9am a 1pm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Ubicación </a:t>
            </a:r>
            <a:r>
              <a:rPr lang="es-MX" dirty="0"/>
              <a:t>del área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Tercera oficina ala izquierda.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5465473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7416824" cy="136815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Personal de intendencia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259633" y="1988840"/>
            <a:ext cx="6862134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Nombre del responsable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Guillermo carrillo </a:t>
            </a:r>
            <a:r>
              <a:rPr lang="es-MX" dirty="0" err="1" smtClean="0"/>
              <a:t>carrillo</a:t>
            </a:r>
            <a:r>
              <a:rPr lang="es-MX" dirty="0" smtClean="0"/>
              <a:t> .</a:t>
            </a:r>
          </a:p>
          <a:p>
            <a:pPr marL="0" indent="0">
              <a:buNone/>
            </a:pPr>
            <a:r>
              <a:rPr lang="es-MX" dirty="0" smtClean="0"/>
              <a:t>Funciones </a:t>
            </a:r>
            <a:r>
              <a:rPr lang="es-MX" dirty="0"/>
              <a:t>que realiza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Darle mantenimiento al campus y encargarse del personal de intendencia.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Forma </a:t>
            </a:r>
            <a:r>
              <a:rPr lang="es-MX" dirty="0"/>
              <a:t>que apoya al estudiante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Manteniendo sus áreas de trabajo limpias.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Horario </a:t>
            </a:r>
            <a:r>
              <a:rPr lang="es-MX" dirty="0"/>
              <a:t>de atención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7am a 4pm</a:t>
            </a:r>
          </a:p>
          <a:p>
            <a:pPr marL="0" indent="0">
              <a:buNone/>
            </a:pPr>
            <a:r>
              <a:rPr lang="es-MX" dirty="0" smtClean="0"/>
              <a:t>Ubicación </a:t>
            </a:r>
            <a:r>
              <a:rPr lang="es-MX" dirty="0"/>
              <a:t>del área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Todo el campus palomar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1141158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927" y="188641"/>
            <a:ext cx="5972273" cy="864096"/>
          </a:xfrm>
        </p:spPr>
        <p:txBody>
          <a:bodyPr>
            <a:normAutofit/>
          </a:bodyPr>
          <a:lstStyle/>
          <a:p>
            <a:r>
              <a:rPr lang="es-MX" dirty="0"/>
              <a:t>B</a:t>
            </a:r>
            <a:r>
              <a:rPr lang="es-MX" dirty="0" smtClean="0"/>
              <a:t>iblioteca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705" y="1412776"/>
            <a:ext cx="6316577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Nombre del responsable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err="1" smtClean="0"/>
              <a:t>Madai</a:t>
            </a:r>
            <a:r>
              <a:rPr lang="es-MX" dirty="0" smtClean="0"/>
              <a:t> Ávila de león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Funciones </a:t>
            </a:r>
            <a:r>
              <a:rPr lang="es-MX" dirty="0"/>
              <a:t>que realiza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Estar al pendiente de la biblioteca y mantenerla en orden.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Forma que apoya al estudiante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Proporcionarles el acervo a los alumnos dependiendo su carrera.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Horario de atención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7am a 8pm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Ubicación del área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Chapultepec alado del baño de hombres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8130654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700808" y="476672"/>
            <a:ext cx="10009112" cy="792087"/>
          </a:xfrm>
        </p:spPr>
        <p:txBody>
          <a:bodyPr/>
          <a:lstStyle/>
          <a:p>
            <a:r>
              <a:rPr lang="es-MX" dirty="0" smtClean="0"/>
              <a:t>Servicios múltiples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556792"/>
            <a:ext cx="7454195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Nombre del responsable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Blanca Noemí Gomes Hernández. 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Funciones </a:t>
            </a:r>
            <a:r>
              <a:rPr lang="es-MX" dirty="0"/>
              <a:t>que realiza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Pagos escolares y cualquier información administrativa.</a:t>
            </a:r>
          </a:p>
          <a:p>
            <a:pPr marL="0" indent="0">
              <a:buNone/>
            </a:pPr>
            <a:r>
              <a:rPr lang="es-MX" dirty="0" smtClean="0"/>
              <a:t>Forma </a:t>
            </a:r>
            <a:r>
              <a:rPr lang="es-MX" dirty="0"/>
              <a:t>que apoya al estudiante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Orientación e información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Horario de atención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8am a 4pm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Ubicación del área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Entrada principal tercera oficina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0667309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633894" y="188641"/>
            <a:ext cx="7150110" cy="1080120"/>
          </a:xfrm>
        </p:spPr>
        <p:txBody>
          <a:bodyPr/>
          <a:lstStyle/>
          <a:p>
            <a:r>
              <a:rPr lang="es-MX" dirty="0" smtClean="0"/>
              <a:t>Mediateca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556792"/>
            <a:ext cx="7272807" cy="51125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Nombre del responsable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Sergio becerra delgado.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Funciones </a:t>
            </a:r>
            <a:r>
              <a:rPr lang="es-MX" dirty="0"/>
              <a:t>que realiza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Soporte técnico en el campus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Forma que apoya al estudiante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Resolviendo sus dudas y problemas en mediateca.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Horario de atención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8am a 4pm sábados 9am a 1pm 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Ubicación del área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Mediateca.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3228627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633894" y="476673"/>
            <a:ext cx="7942198" cy="936104"/>
          </a:xfrm>
        </p:spPr>
        <p:txBody>
          <a:bodyPr/>
          <a:lstStyle/>
          <a:p>
            <a:r>
              <a:rPr lang="es-MX" dirty="0" smtClean="0"/>
              <a:t>Jefe de academia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4644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Nombre del responsable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Cesar Octavio Hernández Sandoval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Funciones </a:t>
            </a:r>
            <a:r>
              <a:rPr lang="es-MX" dirty="0"/>
              <a:t>que realiza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Todas las áreas académicas y coordinaciones alrededor de ellas.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Forma que apoya al estudiante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Necesidades pedagógicas y seguimiento de cosas particulares.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Horario de atención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7am a 3pm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Ubicación del área</a:t>
            </a:r>
            <a:r>
              <a:rPr lang="es-MX" dirty="0" smtClean="0"/>
              <a:t>:</a:t>
            </a:r>
          </a:p>
          <a:p>
            <a:r>
              <a:rPr lang="es-MX" dirty="0" smtClean="0"/>
              <a:t>Oficina principal lado izquierdo.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2893880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196"/>
            <a:ext cx="4606570" cy="5926084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540" y="732975"/>
            <a:ext cx="406146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76721"/>
      </p:ext>
    </p:extLst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99</TotalTime>
  <Words>419</Words>
  <Application>Microsoft Office PowerPoint</Application>
  <PresentationFormat>Presentación en pantalla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Kilter</vt:lpstr>
      <vt:lpstr>Conociendo mi universidad </vt:lpstr>
      <vt:lpstr>Coordinador de carrera</vt:lpstr>
      <vt:lpstr>Secretario académico</vt:lpstr>
      <vt:lpstr>Personal de intendencia </vt:lpstr>
      <vt:lpstr>Biblioteca</vt:lpstr>
      <vt:lpstr>Servicios múltiples</vt:lpstr>
      <vt:lpstr>Mediateca</vt:lpstr>
      <vt:lpstr>Jefe de academia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Conociendo mi universidad</dc:title>
  <dc:creator>norma</dc:creator>
  <cp:lastModifiedBy>norma</cp:lastModifiedBy>
  <cp:revision>9</cp:revision>
  <dcterms:created xsi:type="dcterms:W3CDTF">2014-03-15T02:19:25Z</dcterms:created>
  <dcterms:modified xsi:type="dcterms:W3CDTF">2014-03-15T03:59:41Z</dcterms:modified>
</cp:coreProperties>
</file>