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824208-2A74-4EE5-94A4-5EE4DD016A02}" type="datetimeFigureOut">
              <a:rPr lang="es-ES_tradnl" smtClean="0"/>
              <a:t>24/02/2015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5AA3BD-142C-47FB-827D-51A71247C34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dirty="0" smtClean="0"/>
              <a:t>KIMBERLY DENISE MELGOZA SANCHEZ</a:t>
            </a:r>
          </a:p>
          <a:p>
            <a:r>
              <a:rPr lang="es-ES_tradnl" dirty="0" smtClean="0"/>
              <a:t>LINORA SANCHEZ CAMACHO</a:t>
            </a:r>
          </a:p>
          <a:p>
            <a:r>
              <a:rPr lang="es-ES_tradnl" dirty="0" smtClean="0"/>
              <a:t>XIOMARA ALVARADO RODRIGUEZ.</a:t>
            </a:r>
          </a:p>
          <a:p>
            <a:r>
              <a:rPr lang="es-ES_tradnl" dirty="0" smtClean="0"/>
              <a:t>ANILU GOMEZ TRIGOS</a:t>
            </a:r>
          </a:p>
          <a:p>
            <a:r>
              <a:rPr lang="es-ES_tradnl" dirty="0" smtClean="0"/>
              <a:t>AIDA ZEPEDA RICO</a:t>
            </a:r>
          </a:p>
          <a:p>
            <a:r>
              <a:rPr lang="es-ES_tradnl" dirty="0" smtClean="0"/>
              <a:t>MAVIELA  AMAYA ESPINOZA</a:t>
            </a:r>
          </a:p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Teoria</a:t>
            </a:r>
            <a:r>
              <a:rPr lang="es-ES_tradnl" dirty="0" smtClean="0"/>
              <a:t> de la arquitectura II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escarg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2552700" cy="1790700"/>
          </a:xfrm>
          <a:prstGeom prst="rect">
            <a:avLst/>
          </a:prstGeom>
        </p:spPr>
      </p:pic>
      <p:pic>
        <p:nvPicPr>
          <p:cNvPr id="8" name="7 Imagen" descr="humildad-infant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0"/>
            <a:ext cx="6019800" cy="3810000"/>
          </a:xfrm>
          <a:prstGeom prst="rect">
            <a:avLst/>
          </a:prstGeom>
        </p:spPr>
      </p:pic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428868"/>
            <a:ext cx="2705100" cy="1685925"/>
          </a:xfrm>
          <a:prstGeom prst="rect">
            <a:avLst/>
          </a:prstGeom>
        </p:spPr>
      </p:pic>
      <p:pic>
        <p:nvPicPr>
          <p:cNvPr id="10" name="9 Imagen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5095875"/>
            <a:ext cx="2590800" cy="1762125"/>
          </a:xfrm>
          <a:prstGeom prst="rect">
            <a:avLst/>
          </a:prstGeom>
        </p:spPr>
      </p:pic>
      <p:pic>
        <p:nvPicPr>
          <p:cNvPr id="11" name="10 Imagen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3786190"/>
            <a:ext cx="3476625" cy="1314450"/>
          </a:xfrm>
          <a:prstGeom prst="rect">
            <a:avLst/>
          </a:prstGeom>
        </p:spPr>
      </p:pic>
      <p:pic>
        <p:nvPicPr>
          <p:cNvPr id="12" name="11 Imagen" descr="images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4650" y="3214686"/>
            <a:ext cx="2419350" cy="1895475"/>
          </a:xfrm>
          <a:prstGeom prst="rect">
            <a:avLst/>
          </a:prstGeom>
        </p:spPr>
      </p:pic>
      <p:pic>
        <p:nvPicPr>
          <p:cNvPr id="13" name="12 Imagen" descr="images (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6984217" y="1016783"/>
            <a:ext cx="2105020" cy="2214546"/>
          </a:xfrm>
          <a:prstGeom prst="rect">
            <a:avLst/>
          </a:prstGeom>
        </p:spPr>
      </p:pic>
      <p:pic>
        <p:nvPicPr>
          <p:cNvPr id="14" name="13 Imagen" descr="images (5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2943225" cy="1276350"/>
          </a:xfrm>
          <a:prstGeom prst="rect">
            <a:avLst/>
          </a:prstGeom>
        </p:spPr>
      </p:pic>
      <p:pic>
        <p:nvPicPr>
          <p:cNvPr id="15" name="14 Imagen" descr="images (6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8100" y="5072075"/>
            <a:ext cx="1485900" cy="1785926"/>
          </a:xfrm>
          <a:prstGeom prst="rect">
            <a:avLst/>
          </a:prstGeom>
        </p:spPr>
      </p:pic>
      <p:pic>
        <p:nvPicPr>
          <p:cNvPr id="16" name="15 Imagen" descr="BEF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7265206" y="-592934"/>
            <a:ext cx="1285860" cy="2471728"/>
          </a:xfrm>
          <a:prstGeom prst="rect">
            <a:avLst/>
          </a:prstGeom>
        </p:spPr>
      </p:pic>
      <p:pic>
        <p:nvPicPr>
          <p:cNvPr id="18" name="17 Imagen" descr="descarga (3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4602956" y="-173833"/>
            <a:ext cx="1905000" cy="2252665"/>
          </a:xfrm>
          <a:prstGeom prst="rect">
            <a:avLst/>
          </a:prstGeom>
        </p:spPr>
      </p:pic>
      <p:pic>
        <p:nvPicPr>
          <p:cNvPr id="7" name="6 Imagen" descr="descarga (2)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7422" y="1"/>
            <a:ext cx="2362200" cy="1785926"/>
          </a:xfrm>
          <a:prstGeom prst="rect">
            <a:avLst/>
          </a:prstGeom>
        </p:spPr>
      </p:pic>
      <p:pic>
        <p:nvPicPr>
          <p:cNvPr id="20" name="19 Imagen" descr="images (7)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57422" y="1500174"/>
            <a:ext cx="2428892" cy="928694"/>
          </a:xfrm>
          <a:prstGeom prst="rect">
            <a:avLst/>
          </a:prstGeom>
        </p:spPr>
      </p:pic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3438" y="1928802"/>
            <a:ext cx="240030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DIVISIBILIDAD: Lo encontramos en el valor religioso, ya que este une a las personas por el hecho de profesarla o también las divide por el hecho de no estar de acuerdo con ello.</a:t>
            </a:r>
          </a:p>
          <a:p>
            <a:r>
              <a:rPr lang="es-ES_tradnl" dirty="0" smtClean="0"/>
              <a:t>DURABILIDAD: lo encontramos en la verdad, ya que la verdad se encuentra dentro del valor lógico, entre mas lógica tenga el texto mas lo clasificamos como verdadero.</a:t>
            </a:r>
          </a:p>
          <a:p>
            <a:r>
              <a:rPr lang="es-ES_tradnl" dirty="0" smtClean="0"/>
              <a:t>SATISFACCIÒN: lo encontramos en la ética ya que si tu haces una buena obra te queda una satisfacción y tienes una paz contigo mismo. </a:t>
            </a:r>
          </a:p>
          <a:p>
            <a:r>
              <a:rPr lang="es-ES_tradnl" dirty="0" smtClean="0"/>
              <a:t>FUNDAMENTACION: lo encontramos en humildad, le das mas aprecio es mas aceptada que una gente prepotente.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137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Equidad</vt:lpstr>
      <vt:lpstr>Teoria de la arquitectura II</vt:lpstr>
      <vt:lpstr>Diapositiva 2</vt:lpstr>
      <vt:lpstr>Diapositiva 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la arquitectura II</dc:title>
  <dc:creator>LABORATORIOS</dc:creator>
  <cp:lastModifiedBy>LABORATORIOS</cp:lastModifiedBy>
  <cp:revision>6</cp:revision>
  <dcterms:created xsi:type="dcterms:W3CDTF">2015-02-24T20:01:14Z</dcterms:created>
  <dcterms:modified xsi:type="dcterms:W3CDTF">2015-02-24T20:53:29Z</dcterms:modified>
</cp:coreProperties>
</file>