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33" autoAdjust="0"/>
    <p:restoredTop sz="94660"/>
  </p:normalViewPr>
  <p:slideViewPr>
    <p:cSldViewPr snapToGrid="0">
      <p:cViewPr>
        <p:scale>
          <a:sx n="73" d="100"/>
          <a:sy n="73" d="100"/>
        </p:scale>
        <p:origin x="-32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578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141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52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2208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59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8392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998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3859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3582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714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755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994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8190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964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3259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137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D64C-4741-425C-8D7D-30D96B033543}" type="datetimeFigureOut">
              <a:rPr lang="es-ES" smtClean="0"/>
              <a:pPr/>
              <a:t>24/02/2015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37DC84-D78E-4E1F-A69F-9648072C67D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177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dirty="0" smtClean="0"/>
              <a:t>Collage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Gerardo </a:t>
            </a:r>
            <a:r>
              <a:rPr lang="es-ES" sz="2800" dirty="0" err="1" smtClean="0"/>
              <a:t>Jovani</a:t>
            </a:r>
            <a:r>
              <a:rPr lang="es-ES" sz="2800" dirty="0"/>
              <a:t> </a:t>
            </a:r>
            <a:r>
              <a:rPr lang="es-ES" sz="2800" dirty="0" smtClean="0"/>
              <a:t>Herrera Bustos</a:t>
            </a:r>
          </a:p>
          <a:p>
            <a:r>
              <a:rPr lang="es-ES" sz="2800" dirty="0" smtClean="0"/>
              <a:t>Armando Castro Rangel</a:t>
            </a:r>
          </a:p>
          <a:p>
            <a:r>
              <a:rPr lang="es-ES" sz="2800" dirty="0" smtClean="0"/>
              <a:t>Miguel </a:t>
            </a:r>
            <a:r>
              <a:rPr lang="es-ES" sz="2800" dirty="0" err="1"/>
              <a:t>A</a:t>
            </a:r>
            <a:r>
              <a:rPr lang="es-ES" sz="2800" dirty="0" err="1" smtClean="0"/>
              <a:t>ngel</a:t>
            </a:r>
            <a:r>
              <a:rPr lang="es-ES" sz="2800" dirty="0" smtClean="0"/>
              <a:t> </a:t>
            </a:r>
            <a:r>
              <a:rPr lang="es-ES" sz="2800" dirty="0" err="1" smtClean="0"/>
              <a:t>Placencia</a:t>
            </a:r>
            <a:endParaRPr lang="es-ES" sz="2800" dirty="0" smtClean="0"/>
          </a:p>
          <a:p>
            <a:r>
              <a:rPr lang="es-ES" sz="2800" dirty="0" smtClean="0"/>
              <a:t>Alberto </a:t>
            </a:r>
            <a:r>
              <a:rPr lang="es-ES" sz="2800" dirty="0" err="1" smtClean="0"/>
              <a:t>Hernandez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252549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_7yDxqGOyE0/TOSnJBBFzDI/AAAAAAAAABg/_WkOo6lbktY/s320/VALOR+ESTE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0802">
            <a:off x="3928083" y="2645633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valor est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0379">
            <a:off x="262653" y="-514516"/>
            <a:ext cx="2893888" cy="20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valor este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775">
            <a:off x="7092138" y="42047"/>
            <a:ext cx="2919182" cy="35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n de valor estetico del ar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8" name="Picture 14" descr="Resultado de imagen de valor estetico del ar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0993">
            <a:off x="5903859" y="-448233"/>
            <a:ext cx="1982049" cy="29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de valor estetico del ar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70789">
            <a:off x="3224116" y="420250"/>
            <a:ext cx="3177361" cy="20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rotulistadeamor.files.wordpress.com/2009/05/0110-0069_geburt_der_ven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6506">
            <a:off x="-82662" y="4001129"/>
            <a:ext cx="4286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4.bp.blogspot.com/-9L0McjWB0uM/T7pJRRD6siI/AAAAAAAAAFU/NX5RLXiiBsc/s320/092373732e781af3cddf483d31f537e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6357">
            <a:off x="-76878" y="1252061"/>
            <a:ext cx="1971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3.bp.blogspot.com/_8p_bEJF3nT4/S6w7oS4H-DI/AAAAAAAAACw/wJLsrS8Qu9s/s200/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327" y="1530606"/>
            <a:ext cx="2735233" cy="21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1.bp.blogspot.com/_8p_bEJF3nT4/S6w5_6g7osI/AAAAAAAAACo/_3r2LUYXx3o/s200/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9487">
            <a:off x="9002654" y="3710503"/>
            <a:ext cx="2936117" cy="30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2.bp.blogspot.com/_8p_bEJF3nT4/S6wWrBdvX8I/AAAAAAAAACY/OzgD3wkVFUo/s320/dasparfum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16862">
            <a:off x="4732866" y="4077136"/>
            <a:ext cx="4224067" cy="28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4.bp.blogspot.com/_8p_bEJF3nT4/S6rCqZNCJfI/AAAAAAAAACQ/J6POItVjFGE/s320/Reflective_Eye_by_opticalsonne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27646">
            <a:off x="9432967" y="519779"/>
            <a:ext cx="3792552" cy="26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47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adro de Gauguin - La espera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9694">
            <a:off x="-22860" y="7451"/>
            <a:ext cx="4686300" cy="37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adro de Gauguin - La mañ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68019">
            <a:off x="4110271" y="283013"/>
            <a:ext cx="3599867" cy="26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seo con un momumento en el cen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56" y="74150"/>
            <a:ext cx="4610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lvalordelascosas.es/wp-content/uploads/2012/09/Portad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723" y="2816850"/>
            <a:ext cx="2679065" cy="19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elvalordelascosas.es/wp-content/uploads/2012/09/Jugadores-de-cart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90210">
            <a:off x="9208" y="3336437"/>
            <a:ext cx="3598763" cy="25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l valor del ar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5014">
            <a:off x="9063503" y="3132804"/>
            <a:ext cx="3137394" cy="37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2.bp.blogspot.com/-it1Kk8t6ApU/T0VC4awVphI/AAAAAAAAAHs/cj3FqZryQHY/s200/SOBRE%2BSALUD%2B11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71984">
            <a:off x="3039532" y="4061293"/>
            <a:ext cx="4248447" cy="28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86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aULvl6UhHac/T0VBqXxctyI/AAAAAAAAAHU/ZxeuQ_pLP78/s200/SOBRE%2BSALUD%2B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38431">
            <a:off x="-594360" y="819471"/>
            <a:ext cx="4892362" cy="32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S0ZbKf4i_1w/T0VCTRM6haI/AAAAAAAAAHg/Q1pB2jfexow/s200/SOBRE%2BSALUD%2B1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00505">
            <a:off x="2734663" y="-210388"/>
            <a:ext cx="4461446" cy="31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Óle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5730">
            <a:off x="6422490" y="-13"/>
            <a:ext cx="39624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ena.edu.ve/SegundaEtapa/ESTETICA/IMAGENES/ELVALOR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23189">
            <a:off x="9778597" y="999891"/>
            <a:ext cx="2920342" cy="20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3.bp.blogspot.com/-MoRnnxJqIXU/UEoIvXddMDI/AAAAAAAAB54/BrYdqkcxFzQ/s320/jesus%2Bherre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01116">
            <a:off x="8286639" y="2203607"/>
            <a:ext cx="304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1.bp.blogspot.com/-YrwDRC5rvWE/UEovEHWTdtI/AAAAAAAAB6w/fq45UH_F5Wg/s320/herre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63728">
            <a:off x="-56049" y="4398553"/>
            <a:ext cx="3048000" cy="25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useo de Artes Plásticas Eduardo Sívo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3630">
            <a:off x="9502311" y="47398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apuntesdelechuza.files.wordpress.com/2010/08/flores.jpg?w=232&amp;h=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4808">
            <a:off x="6591122" y="3057558"/>
            <a:ext cx="2901690" cy="37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apuntesdelechuza.files.wordpress.com/2010/08/mona-lisa.jpg?w=200&amp;h=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1004">
            <a:off x="3501075" y="2667003"/>
            <a:ext cx="2784120" cy="41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7080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</Words>
  <Application>Microsoft Office PowerPoint</Application>
  <PresentationFormat>Personalizado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Faceta</vt:lpstr>
      <vt:lpstr>Collage  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</dc:title>
  <dc:creator>Usuario</dc:creator>
  <cp:lastModifiedBy>4</cp:lastModifiedBy>
  <cp:revision>1</cp:revision>
  <dcterms:created xsi:type="dcterms:W3CDTF">2015-02-21T06:07:42Z</dcterms:created>
  <dcterms:modified xsi:type="dcterms:W3CDTF">2015-02-25T03:13:01Z</dcterms:modified>
</cp:coreProperties>
</file>