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03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05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85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4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40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68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53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48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85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2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66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9D63-29B1-4E2F-81AE-8ADEC6C0B59C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F8A4-4207-495D-80B3-3FFA1D2A0F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31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7648" y="2348880"/>
            <a:ext cx="8490320" cy="4954288"/>
          </a:xfrm>
        </p:spPr>
        <p:txBody>
          <a:bodyPr>
            <a:normAutofit/>
          </a:bodyPr>
          <a:lstStyle/>
          <a:p>
            <a:r>
              <a:rPr lang="es-MX" sz="2000" b="1" dirty="0"/>
              <a:t>NOMBRE:</a:t>
            </a:r>
            <a:r>
              <a:rPr lang="es-MX" sz="2000" dirty="0"/>
              <a:t> AMHED FERNANDO ARELLANO </a:t>
            </a:r>
            <a:r>
              <a:rPr lang="es-MX" sz="2000" dirty="0" smtClean="0"/>
              <a:t>FONG</a:t>
            </a:r>
          </a:p>
          <a:p>
            <a:r>
              <a:rPr lang="es-MX" sz="2000" dirty="0" smtClean="0"/>
              <a:t>-DIEGO MIRANDA</a:t>
            </a:r>
          </a:p>
          <a:p>
            <a:r>
              <a:rPr lang="es-MX" sz="2000" dirty="0" smtClean="0"/>
              <a:t>-JOSE CARLOS GOMEZ</a:t>
            </a:r>
          </a:p>
          <a:p>
            <a:r>
              <a:rPr lang="es-MX" sz="2000" dirty="0" smtClean="0"/>
              <a:t>-FRANCISCO ANTONIO SANTANA</a:t>
            </a:r>
          </a:p>
          <a:p>
            <a:r>
              <a:rPr lang="es-MX" sz="2000" dirty="0" smtClean="0"/>
              <a:t>-ALAN AGUILAR BEYARDO</a:t>
            </a:r>
            <a:endParaRPr lang="es-MX" sz="2000" dirty="0"/>
          </a:p>
          <a:p>
            <a:r>
              <a:rPr lang="es-MX" sz="2000" b="1" dirty="0"/>
              <a:t>GRUPO:</a:t>
            </a:r>
            <a:r>
              <a:rPr lang="es-MX" sz="2000" dirty="0"/>
              <a:t> 2 A</a:t>
            </a:r>
          </a:p>
          <a:p>
            <a:r>
              <a:rPr lang="es-MX" sz="2000" b="1" dirty="0"/>
              <a:t>MATERIA: </a:t>
            </a:r>
            <a:r>
              <a:rPr lang="es-MX" sz="2000" dirty="0"/>
              <a:t>TEORIA DE LA ARQUITECTURA II</a:t>
            </a:r>
          </a:p>
          <a:p>
            <a:r>
              <a:rPr lang="es-MX" sz="2000" b="1" dirty="0"/>
              <a:t>PROFESORA: </a:t>
            </a:r>
            <a:r>
              <a:rPr lang="es-MX" sz="2000" dirty="0" smtClean="0"/>
              <a:t>ARQ. CLAUDIA </a:t>
            </a:r>
            <a:r>
              <a:rPr lang="es-MX" sz="2000" dirty="0"/>
              <a:t>MINERVA SERRANO MONTUFAR</a:t>
            </a:r>
          </a:p>
          <a:p>
            <a:r>
              <a:rPr lang="es-MX" sz="2000" b="1" dirty="0"/>
              <a:t>PROYECTO:</a:t>
            </a:r>
            <a:r>
              <a:rPr lang="es-MX" sz="2000" dirty="0"/>
              <a:t> CARACTERISTICAS DE LOS VALORES</a:t>
            </a:r>
          </a:p>
          <a:p>
            <a:endParaRPr lang="es-MX" sz="1800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9817" y="584684"/>
            <a:ext cx="3571596" cy="11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3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jorgemillanmx.files.wordpress.com/2014/03/axiologi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151"/>
            <a:ext cx="5046412" cy="221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7/76/Pir%C3%A1mide_de_Maslow.svg/350px-Pir%C3%A1mide_de_Maslow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3" y="1955136"/>
            <a:ext cx="333375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sociacionbioetica.com.mx/images/stories/scheler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26" y="2030790"/>
            <a:ext cx="30956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.ytimg.com/vi/FplVb4S_slo/hqdefau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5" y="4251165"/>
            <a:ext cx="3692467" cy="260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euronavymx.com/home/images/piramid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412" y="43689"/>
            <a:ext cx="2581649" cy="272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img.desmotivaciones.es/201203/comiendodelabasur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726" y="0"/>
            <a:ext cx="5153526" cy="412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campusmexico.mx/wp-content/uploads/HombreDinero61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482" y="4309364"/>
            <a:ext cx="4247724" cy="254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k04.kn3.net/taringa/6/4/3/0/0/3/1/changolioni/4B0.jpg?115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98" y="2420355"/>
            <a:ext cx="2743367" cy="185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www.nodulo.org/ec/2009/img/n089p1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206" y="4338464"/>
            <a:ext cx="4264794" cy="251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20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14400" y="709862"/>
            <a:ext cx="9959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 este </a:t>
            </a:r>
            <a:r>
              <a:rPr lang="es-MX" sz="2400" dirty="0" smtClean="0"/>
              <a:t>collage  pusimos  </a:t>
            </a:r>
            <a:r>
              <a:rPr lang="es-MX" sz="2400" dirty="0" smtClean="0"/>
              <a:t>ilustraciones de algunas características de los valores como que se clasifican por orden de jerarquía, </a:t>
            </a:r>
            <a:r>
              <a:rPr lang="es-MX" sz="2400" dirty="0" smtClean="0"/>
              <a:t>que tienen preferencia ya que el valor de las cosas es relativo dependiendo del usuario, y que tienen cualidades intrínsecas ya que el usuario le da su propio valor aun que este ya tenga un valor propio adherido a el y que no se le puede quitar.</a:t>
            </a:r>
          </a:p>
          <a:p>
            <a:endParaRPr lang="es-MX" sz="2400" dirty="0" smtClean="0"/>
          </a:p>
          <a:p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02297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Amhed arellano fong</dc:creator>
  <cp:lastModifiedBy>Amhed arellano fong</cp:lastModifiedBy>
  <cp:revision>8</cp:revision>
  <dcterms:created xsi:type="dcterms:W3CDTF">2015-02-21T05:59:11Z</dcterms:created>
  <dcterms:modified xsi:type="dcterms:W3CDTF">2015-02-25T00:42:55Z</dcterms:modified>
</cp:coreProperties>
</file>