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6" r:id="rId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26" autoAdjust="0"/>
    <p:restoredTop sz="94660"/>
  </p:normalViewPr>
  <p:slideViewPr>
    <p:cSldViewPr snapToGrid="0">
      <p:cViewPr varScale="1">
        <p:scale>
          <a:sx n="79" d="100"/>
          <a:sy n="79" d="100"/>
        </p:scale>
        <p:origin x="-384"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8D2D9D63-29B1-4E2F-81AE-8ADEC6C0B59C}" type="datetimeFigureOut">
              <a:rPr lang="es-MX" smtClean="0"/>
              <a:pPr/>
              <a:t>24/02/2015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4ACF8A4-4207-495D-80B3-3FFA1D2A0F02}" type="slidenum">
              <a:rPr lang="es-MX" smtClean="0"/>
              <a:pPr/>
              <a:t>‹Nº›</a:t>
            </a:fld>
            <a:endParaRPr lang="es-MX"/>
          </a:p>
        </p:txBody>
      </p:sp>
    </p:spTree>
    <p:extLst>
      <p:ext uri="{BB962C8B-B14F-4D97-AF65-F5344CB8AC3E}">
        <p14:creationId xmlns:p14="http://schemas.microsoft.com/office/powerpoint/2010/main" xmlns="" val="3867031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8D2D9D63-29B1-4E2F-81AE-8ADEC6C0B59C}" type="datetimeFigureOut">
              <a:rPr lang="es-MX" smtClean="0"/>
              <a:pPr/>
              <a:t>24/02/2015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4ACF8A4-4207-495D-80B3-3FFA1D2A0F02}" type="slidenum">
              <a:rPr lang="es-MX" smtClean="0"/>
              <a:pPr/>
              <a:t>‹Nº›</a:t>
            </a:fld>
            <a:endParaRPr lang="es-MX"/>
          </a:p>
        </p:txBody>
      </p:sp>
    </p:spTree>
    <p:extLst>
      <p:ext uri="{BB962C8B-B14F-4D97-AF65-F5344CB8AC3E}">
        <p14:creationId xmlns:p14="http://schemas.microsoft.com/office/powerpoint/2010/main" xmlns="" val="243805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8D2D9D63-29B1-4E2F-81AE-8ADEC6C0B59C}" type="datetimeFigureOut">
              <a:rPr lang="es-MX" smtClean="0"/>
              <a:pPr/>
              <a:t>24/02/2015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4ACF8A4-4207-495D-80B3-3FFA1D2A0F02}" type="slidenum">
              <a:rPr lang="es-MX" smtClean="0"/>
              <a:pPr/>
              <a:t>‹Nº›</a:t>
            </a:fld>
            <a:endParaRPr lang="es-MX"/>
          </a:p>
        </p:txBody>
      </p:sp>
    </p:spTree>
    <p:extLst>
      <p:ext uri="{BB962C8B-B14F-4D97-AF65-F5344CB8AC3E}">
        <p14:creationId xmlns:p14="http://schemas.microsoft.com/office/powerpoint/2010/main" xmlns="" val="1355859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8D2D9D63-29B1-4E2F-81AE-8ADEC6C0B59C}" type="datetimeFigureOut">
              <a:rPr lang="es-MX" smtClean="0"/>
              <a:pPr/>
              <a:t>24/02/2015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4ACF8A4-4207-495D-80B3-3FFA1D2A0F02}" type="slidenum">
              <a:rPr lang="es-MX" smtClean="0"/>
              <a:pPr/>
              <a:t>‹Nº›</a:t>
            </a:fld>
            <a:endParaRPr lang="es-MX"/>
          </a:p>
        </p:txBody>
      </p:sp>
    </p:spTree>
    <p:extLst>
      <p:ext uri="{BB962C8B-B14F-4D97-AF65-F5344CB8AC3E}">
        <p14:creationId xmlns:p14="http://schemas.microsoft.com/office/powerpoint/2010/main" xmlns="" val="3396416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D2D9D63-29B1-4E2F-81AE-8ADEC6C0B59C}" type="datetimeFigureOut">
              <a:rPr lang="es-MX" smtClean="0"/>
              <a:pPr/>
              <a:t>24/02/2015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4ACF8A4-4207-495D-80B3-3FFA1D2A0F02}" type="slidenum">
              <a:rPr lang="es-MX" smtClean="0"/>
              <a:pPr/>
              <a:t>‹Nº›</a:t>
            </a:fld>
            <a:endParaRPr lang="es-MX"/>
          </a:p>
        </p:txBody>
      </p:sp>
    </p:spTree>
    <p:extLst>
      <p:ext uri="{BB962C8B-B14F-4D97-AF65-F5344CB8AC3E}">
        <p14:creationId xmlns:p14="http://schemas.microsoft.com/office/powerpoint/2010/main" xmlns="" val="2069407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8D2D9D63-29B1-4E2F-81AE-8ADEC6C0B59C}" type="datetimeFigureOut">
              <a:rPr lang="es-MX" smtClean="0"/>
              <a:pPr/>
              <a:t>24/02/2015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54ACF8A4-4207-495D-80B3-3FFA1D2A0F02}" type="slidenum">
              <a:rPr lang="es-MX" smtClean="0"/>
              <a:pPr/>
              <a:t>‹Nº›</a:t>
            </a:fld>
            <a:endParaRPr lang="es-MX"/>
          </a:p>
        </p:txBody>
      </p:sp>
    </p:spTree>
    <p:extLst>
      <p:ext uri="{BB962C8B-B14F-4D97-AF65-F5344CB8AC3E}">
        <p14:creationId xmlns:p14="http://schemas.microsoft.com/office/powerpoint/2010/main" xmlns="" val="4006683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8D2D9D63-29B1-4E2F-81AE-8ADEC6C0B59C}" type="datetimeFigureOut">
              <a:rPr lang="es-MX" smtClean="0"/>
              <a:pPr/>
              <a:t>24/02/2015</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54ACF8A4-4207-495D-80B3-3FFA1D2A0F02}" type="slidenum">
              <a:rPr lang="es-MX" smtClean="0"/>
              <a:pPr/>
              <a:t>‹Nº›</a:t>
            </a:fld>
            <a:endParaRPr lang="es-MX"/>
          </a:p>
        </p:txBody>
      </p:sp>
    </p:spTree>
    <p:extLst>
      <p:ext uri="{BB962C8B-B14F-4D97-AF65-F5344CB8AC3E}">
        <p14:creationId xmlns:p14="http://schemas.microsoft.com/office/powerpoint/2010/main" xmlns="" val="2256535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8D2D9D63-29B1-4E2F-81AE-8ADEC6C0B59C}" type="datetimeFigureOut">
              <a:rPr lang="es-MX" smtClean="0"/>
              <a:pPr/>
              <a:t>24/02/2015</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54ACF8A4-4207-495D-80B3-3FFA1D2A0F02}" type="slidenum">
              <a:rPr lang="es-MX" smtClean="0"/>
              <a:pPr/>
              <a:t>‹Nº›</a:t>
            </a:fld>
            <a:endParaRPr lang="es-MX"/>
          </a:p>
        </p:txBody>
      </p:sp>
    </p:spTree>
    <p:extLst>
      <p:ext uri="{BB962C8B-B14F-4D97-AF65-F5344CB8AC3E}">
        <p14:creationId xmlns:p14="http://schemas.microsoft.com/office/powerpoint/2010/main" xmlns="" val="3363483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D2D9D63-29B1-4E2F-81AE-8ADEC6C0B59C}" type="datetimeFigureOut">
              <a:rPr lang="es-MX" smtClean="0"/>
              <a:pPr/>
              <a:t>24/02/2015</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54ACF8A4-4207-495D-80B3-3FFA1D2A0F02}" type="slidenum">
              <a:rPr lang="es-MX" smtClean="0"/>
              <a:pPr/>
              <a:t>‹Nº›</a:t>
            </a:fld>
            <a:endParaRPr lang="es-MX"/>
          </a:p>
        </p:txBody>
      </p:sp>
    </p:spTree>
    <p:extLst>
      <p:ext uri="{BB962C8B-B14F-4D97-AF65-F5344CB8AC3E}">
        <p14:creationId xmlns:p14="http://schemas.microsoft.com/office/powerpoint/2010/main" xmlns="" val="2775852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D2D9D63-29B1-4E2F-81AE-8ADEC6C0B59C}" type="datetimeFigureOut">
              <a:rPr lang="es-MX" smtClean="0"/>
              <a:pPr/>
              <a:t>24/02/2015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54ACF8A4-4207-495D-80B3-3FFA1D2A0F02}" type="slidenum">
              <a:rPr lang="es-MX" smtClean="0"/>
              <a:pPr/>
              <a:t>‹Nº›</a:t>
            </a:fld>
            <a:endParaRPr lang="es-MX"/>
          </a:p>
        </p:txBody>
      </p:sp>
    </p:spTree>
    <p:extLst>
      <p:ext uri="{BB962C8B-B14F-4D97-AF65-F5344CB8AC3E}">
        <p14:creationId xmlns:p14="http://schemas.microsoft.com/office/powerpoint/2010/main" xmlns="" val="1353256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D2D9D63-29B1-4E2F-81AE-8ADEC6C0B59C}" type="datetimeFigureOut">
              <a:rPr lang="es-MX" smtClean="0"/>
              <a:pPr/>
              <a:t>24/02/2015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54ACF8A4-4207-495D-80B3-3FFA1D2A0F02}" type="slidenum">
              <a:rPr lang="es-MX" smtClean="0"/>
              <a:pPr/>
              <a:t>‹Nº›</a:t>
            </a:fld>
            <a:endParaRPr lang="es-MX"/>
          </a:p>
        </p:txBody>
      </p:sp>
    </p:spTree>
    <p:extLst>
      <p:ext uri="{BB962C8B-B14F-4D97-AF65-F5344CB8AC3E}">
        <p14:creationId xmlns:p14="http://schemas.microsoft.com/office/powerpoint/2010/main" xmlns="" val="50866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2D9D63-29B1-4E2F-81AE-8ADEC6C0B59C}" type="datetimeFigureOut">
              <a:rPr lang="es-MX" smtClean="0"/>
              <a:pPr/>
              <a:t>24/02/2015</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ACF8A4-4207-495D-80B3-3FFA1D2A0F02}" type="slidenum">
              <a:rPr lang="es-MX" smtClean="0"/>
              <a:pPr/>
              <a:t>‹Nº›</a:t>
            </a:fld>
            <a:endParaRPr lang="es-MX"/>
          </a:p>
        </p:txBody>
      </p:sp>
    </p:spTree>
    <p:extLst>
      <p:ext uri="{BB962C8B-B14F-4D97-AF65-F5344CB8AC3E}">
        <p14:creationId xmlns:p14="http://schemas.microsoft.com/office/powerpoint/2010/main" xmlns="" val="966311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png"/><Relationship Id="rId9" Type="http://schemas.openxmlformats.org/officeDocument/2006/relationships/image" Target="../media/image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927648" y="2348880"/>
            <a:ext cx="8490320" cy="4954288"/>
          </a:xfrm>
        </p:spPr>
        <p:txBody>
          <a:bodyPr>
            <a:normAutofit/>
          </a:bodyPr>
          <a:lstStyle/>
          <a:p>
            <a:r>
              <a:rPr lang="es-MX" sz="2000" b="1" dirty="0"/>
              <a:t>NOMBRE:</a:t>
            </a:r>
            <a:r>
              <a:rPr lang="es-MX" sz="2000" dirty="0"/>
              <a:t> AMHED FERNANDO ARELLANO </a:t>
            </a:r>
            <a:r>
              <a:rPr lang="es-MX" sz="2000" dirty="0" smtClean="0"/>
              <a:t>FONG</a:t>
            </a:r>
          </a:p>
          <a:p>
            <a:r>
              <a:rPr lang="es-MX" sz="2000" dirty="0" smtClean="0"/>
              <a:t>-DIEGO MIRANDA</a:t>
            </a:r>
          </a:p>
          <a:p>
            <a:r>
              <a:rPr lang="es-MX" sz="2000" dirty="0" smtClean="0"/>
              <a:t>-JOSE CARLOS GOMEZ</a:t>
            </a:r>
          </a:p>
          <a:p>
            <a:r>
              <a:rPr lang="es-MX" sz="2000" dirty="0" smtClean="0"/>
              <a:t>-FRANCISCO ANTONIO SANTANA</a:t>
            </a:r>
          </a:p>
          <a:p>
            <a:r>
              <a:rPr lang="es-MX" sz="2000" dirty="0" smtClean="0"/>
              <a:t>-ALAN AGUILAR BEYARDO</a:t>
            </a:r>
            <a:endParaRPr lang="es-MX" sz="2000" dirty="0"/>
          </a:p>
          <a:p>
            <a:r>
              <a:rPr lang="es-MX" sz="2000" b="1" dirty="0"/>
              <a:t>GRUPO:</a:t>
            </a:r>
            <a:r>
              <a:rPr lang="es-MX" sz="2000" dirty="0"/>
              <a:t> 2 A</a:t>
            </a:r>
          </a:p>
          <a:p>
            <a:r>
              <a:rPr lang="es-MX" sz="2000" b="1" dirty="0"/>
              <a:t>MATERIA: </a:t>
            </a:r>
            <a:r>
              <a:rPr lang="es-MX" sz="2000" dirty="0"/>
              <a:t>TEORIA DE LA ARQUITECTURA II</a:t>
            </a:r>
          </a:p>
          <a:p>
            <a:r>
              <a:rPr lang="es-MX" sz="2000" b="1" dirty="0"/>
              <a:t>PROFESORA: </a:t>
            </a:r>
            <a:r>
              <a:rPr lang="es-MX" sz="2000" dirty="0" smtClean="0"/>
              <a:t>ARQ. CLAUDIA </a:t>
            </a:r>
            <a:r>
              <a:rPr lang="es-MX" sz="2000" dirty="0"/>
              <a:t>MINERVA SERRANO MONTUFAR</a:t>
            </a:r>
          </a:p>
          <a:p>
            <a:r>
              <a:rPr lang="es-MX" sz="2000" b="1" dirty="0"/>
              <a:t>PROYECTO:</a:t>
            </a:r>
            <a:r>
              <a:rPr lang="es-MX" sz="2000" dirty="0"/>
              <a:t> CARACTERISTICAS DE LOS VALORES</a:t>
            </a:r>
          </a:p>
          <a:p>
            <a:endParaRPr lang="es-MX" sz="1800" dirty="0"/>
          </a:p>
        </p:txBody>
      </p:sp>
      <p:pic>
        <p:nvPicPr>
          <p:cNvPr id="4" name="3 Imagen" descr="images.jpg"/>
          <p:cNvPicPr>
            <a:picLocks noChangeAspect="1"/>
          </p:cNvPicPr>
          <p:nvPr/>
        </p:nvPicPr>
        <p:blipFill>
          <a:blip r:embed="rId2" cstate="print"/>
          <a:stretch>
            <a:fillRect/>
          </a:stretch>
        </p:blipFill>
        <p:spPr>
          <a:xfrm>
            <a:off x="4439817" y="584684"/>
            <a:ext cx="3571596" cy="1116124"/>
          </a:xfrm>
          <a:prstGeom prst="rect">
            <a:avLst/>
          </a:prstGeom>
        </p:spPr>
      </p:pic>
    </p:spTree>
    <p:extLst>
      <p:ext uri="{BB962C8B-B14F-4D97-AF65-F5344CB8AC3E}">
        <p14:creationId xmlns:p14="http://schemas.microsoft.com/office/powerpoint/2010/main" xmlns="" val="742535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8" name="Picture 4" descr="https://jorgemillanmx.files.wordpress.com/2014/03/axiologico.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3151"/>
            <a:ext cx="5046412" cy="2214815"/>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http://upload.wikimedia.org/wikipedia/commons/thumb/7/76/Pir%C3%A1mide_de_Maslow.svg/350px-Pir%C3%A1mide_de_Maslow.svg.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66373" y="1955136"/>
            <a:ext cx="3333750" cy="2171701"/>
          </a:xfrm>
          <a:prstGeom prst="rect">
            <a:avLst/>
          </a:prstGeom>
          <a:noFill/>
          <a:extLst>
            <a:ext uri="{909E8E84-426E-40DD-AFC4-6F175D3DCCD1}">
              <a14:hiddenFill xmlns:a14="http://schemas.microsoft.com/office/drawing/2010/main" xmlns="">
                <a:solidFill>
                  <a:srgbClr val="FFFFFF"/>
                </a:solidFill>
              </a14:hiddenFill>
            </a:ext>
          </a:extLst>
        </p:spPr>
      </p:pic>
      <p:pic>
        <p:nvPicPr>
          <p:cNvPr id="1034" name="Picture 10" descr="http://www.asociacionbioetica.com.mx/images/stories/scheler2.pn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865826" y="2030790"/>
            <a:ext cx="3095625" cy="2381250"/>
          </a:xfrm>
          <a:prstGeom prst="rect">
            <a:avLst/>
          </a:prstGeom>
          <a:noFill/>
          <a:extLst>
            <a:ext uri="{909E8E84-426E-40DD-AFC4-6F175D3DCCD1}">
              <a14:hiddenFill xmlns:a14="http://schemas.microsoft.com/office/drawing/2010/main" xmlns="">
                <a:solidFill>
                  <a:srgbClr val="FFFFFF"/>
                </a:solidFill>
              </a14:hiddenFill>
            </a:ext>
          </a:extLst>
        </p:spPr>
      </p:pic>
      <p:pic>
        <p:nvPicPr>
          <p:cNvPr id="1040" name="Picture 16" descr="http://i.ytimg.com/vi/FplVb4S_slo/hqdefault.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12985" y="4251165"/>
            <a:ext cx="3692467" cy="2606835"/>
          </a:xfrm>
          <a:prstGeom prst="rect">
            <a:avLst/>
          </a:prstGeom>
          <a:noFill/>
          <a:extLst>
            <a:ext uri="{909E8E84-426E-40DD-AFC4-6F175D3DCCD1}">
              <a14:hiddenFill xmlns:a14="http://schemas.microsoft.com/office/drawing/2010/main" xmlns="">
                <a:solidFill>
                  <a:srgbClr val="FFFFFF"/>
                </a:solidFill>
              </a14:hiddenFill>
            </a:ext>
          </a:extLst>
        </p:spPr>
      </p:pic>
      <p:pic>
        <p:nvPicPr>
          <p:cNvPr id="1044" name="Picture 20" descr="http://www.euronavymx.com/home/images/piramide.jpg"/>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5046412" y="43689"/>
            <a:ext cx="2581649" cy="2723574"/>
          </a:xfrm>
          <a:prstGeom prst="rect">
            <a:avLst/>
          </a:prstGeom>
          <a:noFill/>
          <a:extLst>
            <a:ext uri="{909E8E84-426E-40DD-AFC4-6F175D3DCCD1}">
              <a14:hiddenFill xmlns:a14="http://schemas.microsoft.com/office/drawing/2010/main" xmlns="">
                <a:solidFill>
                  <a:srgbClr val="FFFFFF"/>
                </a:solidFill>
              </a14:hiddenFill>
            </a:ext>
          </a:extLst>
        </p:spPr>
      </p:pic>
      <p:pic>
        <p:nvPicPr>
          <p:cNvPr id="2" name="Picture 2" descr="http://img.desmotivaciones.es/201203/comiendodelabasura.jpg"/>
          <p:cNvPicPr>
            <a:picLocks noChangeAspect="1" noChangeArrowheads="1"/>
          </p:cNvPicPr>
          <p:nvPr/>
        </p:nvPicPr>
        <p:blipFill>
          <a:blip r:embed="rId7">
            <a:extLst>
              <a:ext uri="{28A0092B-C50C-407E-A947-70E740481C1C}">
                <a14:useLocalDpi xmlns:a14="http://schemas.microsoft.com/office/drawing/2010/main" xmlns="" val="0"/>
              </a:ext>
            </a:extLst>
          </a:blip>
          <a:srcRect/>
          <a:stretch>
            <a:fillRect/>
          </a:stretch>
        </p:blipFill>
        <p:spPr bwMode="auto">
          <a:xfrm>
            <a:off x="7134726" y="0"/>
            <a:ext cx="5153526" cy="4126837"/>
          </a:xfrm>
          <a:prstGeom prst="rect">
            <a:avLst/>
          </a:prstGeom>
          <a:noFill/>
          <a:extLst>
            <a:ext uri="{909E8E84-426E-40DD-AFC4-6F175D3DCCD1}">
              <a14:hiddenFill xmlns:a14="http://schemas.microsoft.com/office/drawing/2010/main" xmlns="">
                <a:solidFill>
                  <a:srgbClr val="FFFFFF"/>
                </a:solidFill>
              </a14:hiddenFill>
            </a:ext>
          </a:extLst>
        </p:spPr>
      </p:pic>
      <p:pic>
        <p:nvPicPr>
          <p:cNvPr id="3" name="Picture 4" descr="http://campusmexico.mx/wp-content/uploads/HombreDinero614.jpg"/>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3679482" y="4309364"/>
            <a:ext cx="4247724" cy="2548635"/>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6" descr="http://k04.kn3.net/taringa/6/4/3/0/0/3/1/changolioni/4B0.jpg?1150"/>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5306398" y="2420355"/>
            <a:ext cx="2743367" cy="1859910"/>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8" descr="http://www.nodulo.org/ec/2009/img/n089p13.jpg"/>
          <p:cNvPicPr>
            <a:picLocks noChangeAspect="1" noChangeArrowheads="1"/>
          </p:cNvPicPr>
          <p:nvPr/>
        </p:nvPicPr>
        <p:blipFill>
          <a:blip r:embed="rId10">
            <a:extLst>
              <a:ext uri="{28A0092B-C50C-407E-A947-70E740481C1C}">
                <a14:useLocalDpi xmlns:a14="http://schemas.microsoft.com/office/drawing/2010/main" xmlns="" val="0"/>
              </a:ext>
            </a:extLst>
          </a:blip>
          <a:srcRect/>
          <a:stretch>
            <a:fillRect/>
          </a:stretch>
        </p:blipFill>
        <p:spPr bwMode="auto">
          <a:xfrm>
            <a:off x="7927206" y="4338464"/>
            <a:ext cx="4264794" cy="251953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68206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914400" y="709862"/>
            <a:ext cx="9959926" cy="2677656"/>
          </a:xfrm>
          <a:prstGeom prst="rect">
            <a:avLst/>
          </a:prstGeom>
          <a:noFill/>
        </p:spPr>
        <p:txBody>
          <a:bodyPr wrap="square" rtlCol="0">
            <a:spAutoFit/>
          </a:bodyPr>
          <a:lstStyle/>
          <a:p>
            <a:r>
              <a:rPr lang="es-MX" sz="2400" dirty="0" smtClean="0"/>
              <a:t>En este collage  pusimos  ilustraciones de algunas características de los valores como que se clasifican por orden de jerarquía, que tienen preferencia ya que el valor de las cosas es relativo dependiendo del usuario, y que tienen cualidades intrínsecas ya que el usuario le da su propio valor aun que este ya tenga un valor propio adherido a el y que no se le puede quitar.</a:t>
            </a:r>
          </a:p>
          <a:p>
            <a:endParaRPr lang="es-MX" sz="2400" dirty="0" smtClean="0"/>
          </a:p>
          <a:p>
            <a:endParaRPr lang="es-MX" sz="2400" dirty="0" smtClean="0"/>
          </a:p>
        </p:txBody>
      </p:sp>
    </p:spTree>
    <p:extLst>
      <p:ext uri="{BB962C8B-B14F-4D97-AF65-F5344CB8AC3E}">
        <p14:creationId xmlns:p14="http://schemas.microsoft.com/office/powerpoint/2010/main" xmlns="" val="20229719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115</Words>
  <Application>Microsoft Office PowerPoint</Application>
  <PresentationFormat>Personalizado</PresentationFormat>
  <Paragraphs>10</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Diapositiva 1</vt:lpstr>
      <vt:lpstr>Diapositiva 2</vt:lpstr>
      <vt:lpstr>Diapositiva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Amhed arellano fong</dc:creator>
  <cp:lastModifiedBy>kuartoalzado</cp:lastModifiedBy>
  <cp:revision>8</cp:revision>
  <dcterms:created xsi:type="dcterms:W3CDTF">2015-02-21T05:59:11Z</dcterms:created>
  <dcterms:modified xsi:type="dcterms:W3CDTF">2015-02-25T01:52:36Z</dcterms:modified>
</cp:coreProperties>
</file>