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5"/>
  </p:notesMasterIdLst>
  <p:sldIdLst>
    <p:sldId id="257" r:id="rId2"/>
    <p:sldId id="256" r:id="rId3"/>
    <p:sldId id="258" r:id="rId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>
        <p:scale>
          <a:sx n="70" d="100"/>
          <a:sy n="70" d="100"/>
        </p:scale>
        <p:origin x="7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CE3DA-3D72-4139-9DDD-13FD08D1F4CC}" type="datetimeFigureOut">
              <a:rPr lang="es-MX" smtClean="0"/>
              <a:t>24/02/2015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66A36-4F80-471B-AF07-CFE860A6C8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9993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66A36-4F80-471B-AF07-CFE860A6C854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9841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41C93-98A1-4ABC-88B5-028FCA633682}" type="datetimeFigureOut">
              <a:rPr lang="es-MX" smtClean="0"/>
              <a:t>24/02/2015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6587-DE78-446A-AC3D-20D12A6BFC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84152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41C93-98A1-4ABC-88B5-028FCA633682}" type="datetimeFigureOut">
              <a:rPr lang="es-MX" smtClean="0"/>
              <a:t>24/02/2015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6587-DE78-446A-AC3D-20D12A6BFC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1249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41C93-98A1-4ABC-88B5-028FCA633682}" type="datetimeFigureOut">
              <a:rPr lang="es-MX" smtClean="0"/>
              <a:t>24/02/2015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6587-DE78-446A-AC3D-20D12A6BFC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8682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41C93-98A1-4ABC-88B5-028FCA633682}" type="datetimeFigureOut">
              <a:rPr lang="es-MX" smtClean="0"/>
              <a:t>24/02/2015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6587-DE78-446A-AC3D-20D12A6BFC9A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9434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41C93-98A1-4ABC-88B5-028FCA633682}" type="datetimeFigureOut">
              <a:rPr lang="es-MX" smtClean="0"/>
              <a:t>24/02/2015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6587-DE78-446A-AC3D-20D12A6BFC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8568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41C93-98A1-4ABC-88B5-028FCA633682}" type="datetimeFigureOut">
              <a:rPr lang="es-MX" smtClean="0"/>
              <a:t>24/02/2015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6587-DE78-446A-AC3D-20D12A6BFC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244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41C93-98A1-4ABC-88B5-028FCA633682}" type="datetimeFigureOut">
              <a:rPr lang="es-MX" smtClean="0"/>
              <a:t>24/02/2015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6587-DE78-446A-AC3D-20D12A6BFC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2707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41C93-98A1-4ABC-88B5-028FCA633682}" type="datetimeFigureOut">
              <a:rPr lang="es-MX" smtClean="0"/>
              <a:t>24/02/2015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6587-DE78-446A-AC3D-20D12A6BFC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15514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41C93-98A1-4ABC-88B5-028FCA633682}" type="datetimeFigureOut">
              <a:rPr lang="es-MX" smtClean="0"/>
              <a:t>24/02/2015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6587-DE78-446A-AC3D-20D12A6BFC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1129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41C93-98A1-4ABC-88B5-028FCA633682}" type="datetimeFigureOut">
              <a:rPr lang="es-MX" smtClean="0"/>
              <a:t>24/02/2015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6587-DE78-446A-AC3D-20D12A6BFC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4398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41C93-98A1-4ABC-88B5-028FCA633682}" type="datetimeFigureOut">
              <a:rPr lang="es-MX" smtClean="0"/>
              <a:t>24/02/2015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6587-DE78-446A-AC3D-20D12A6BFC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3619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41C93-98A1-4ABC-88B5-028FCA633682}" type="datetimeFigureOut">
              <a:rPr lang="es-MX" smtClean="0"/>
              <a:t>24/02/2015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6587-DE78-446A-AC3D-20D12A6BFC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7338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41C93-98A1-4ABC-88B5-028FCA633682}" type="datetimeFigureOut">
              <a:rPr lang="es-MX" smtClean="0"/>
              <a:t>24/02/2015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6587-DE78-446A-AC3D-20D12A6BFC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8484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41C93-98A1-4ABC-88B5-028FCA633682}" type="datetimeFigureOut">
              <a:rPr lang="es-MX" smtClean="0"/>
              <a:t>24/02/2015</a:t>
            </a:fld>
            <a:endParaRPr lang="es-MX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6587-DE78-446A-AC3D-20D12A6BFC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0464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41C93-98A1-4ABC-88B5-028FCA633682}" type="datetimeFigureOut">
              <a:rPr lang="es-MX" smtClean="0"/>
              <a:t>24/02/2015</a:t>
            </a:fld>
            <a:endParaRPr lang="es-MX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6587-DE78-446A-AC3D-20D12A6BFC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1849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41C93-98A1-4ABC-88B5-028FCA633682}" type="datetimeFigureOut">
              <a:rPr lang="es-MX" smtClean="0"/>
              <a:t>24/02/2015</a:t>
            </a:fld>
            <a:endParaRPr lang="es-MX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6587-DE78-446A-AC3D-20D12A6BFC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2099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41C93-98A1-4ABC-88B5-028FCA633682}" type="datetimeFigureOut">
              <a:rPr lang="es-MX" smtClean="0"/>
              <a:t>24/02/2015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6587-DE78-446A-AC3D-20D12A6BFC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2103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7341C93-98A1-4ABC-88B5-028FCA633682}" type="datetimeFigureOut">
              <a:rPr lang="es-MX" smtClean="0"/>
              <a:t>24/02/2015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6587-DE78-446A-AC3D-20D12A6BFC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21150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18" Type="http://schemas.openxmlformats.org/officeDocument/2006/relationships/image" Target="../media/image21.jpeg"/><Relationship Id="rId3" Type="http://schemas.openxmlformats.org/officeDocument/2006/relationships/image" Target="../media/image6.jpeg"/><Relationship Id="rId21" Type="http://schemas.openxmlformats.org/officeDocument/2006/relationships/image" Target="../media/image24.pn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jpeg"/><Relationship Id="rId20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19" Type="http://schemas.openxmlformats.org/officeDocument/2006/relationships/image" Target="../media/image22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4220" y="529991"/>
            <a:ext cx="9404723" cy="1400530"/>
          </a:xfrm>
        </p:spPr>
        <p:txBody>
          <a:bodyPr/>
          <a:lstStyle/>
          <a:p>
            <a:r>
              <a:rPr lang="es-MX" dirty="0" smtClean="0"/>
              <a:t>Collage Actividad 1 </a:t>
            </a:r>
            <a:r>
              <a:rPr lang="es-MX" b="1" cap="all" dirty="0"/>
              <a:t>"CARACTERÍSTICAS DEL VALOR"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0" y="2104434"/>
            <a:ext cx="8946541" cy="4195481"/>
          </a:xfrm>
        </p:spPr>
        <p:txBody>
          <a:bodyPr/>
          <a:lstStyle/>
          <a:p>
            <a:r>
              <a:rPr lang="es-MX" dirty="0" smtClean="0"/>
              <a:t>David  Emmanuel Martínez de Alba</a:t>
            </a:r>
          </a:p>
          <a:p>
            <a:r>
              <a:rPr lang="es-MX" dirty="0" smtClean="0"/>
              <a:t>Iliana Marisol Martínez de Alba</a:t>
            </a:r>
          </a:p>
          <a:p>
            <a:r>
              <a:rPr lang="es-MX" dirty="0" smtClean="0"/>
              <a:t>Grecia Itzel Flores Sandez</a:t>
            </a:r>
          </a:p>
          <a:p>
            <a:r>
              <a:rPr lang="es-MX" dirty="0" smtClean="0"/>
              <a:t>Ana Brenda Muñoz Macías</a:t>
            </a:r>
          </a:p>
          <a:p>
            <a:r>
              <a:rPr lang="es-MX" dirty="0" smtClean="0"/>
              <a:t>Enrique Molina G.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29667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 txBox="1">
            <a:spLocks/>
          </p:cNvSpPr>
          <p:nvPr/>
        </p:nvSpPr>
        <p:spPr>
          <a:xfrm>
            <a:off x="467710" y="204305"/>
            <a:ext cx="2079781" cy="5349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3600" dirty="0" smtClean="0"/>
              <a:t>Collage</a:t>
            </a:r>
            <a:endParaRPr lang="es-MX" sz="3600" dirty="0"/>
          </a:p>
        </p:txBody>
      </p:sp>
      <p:grpSp>
        <p:nvGrpSpPr>
          <p:cNvPr id="5" name="Grupo 4"/>
          <p:cNvGrpSpPr/>
          <p:nvPr/>
        </p:nvGrpSpPr>
        <p:grpSpPr>
          <a:xfrm>
            <a:off x="0" y="-100016"/>
            <a:ext cx="12253139" cy="7344526"/>
            <a:chOff x="0" y="-195551"/>
            <a:chExt cx="12253139" cy="7344526"/>
          </a:xfrm>
        </p:grpSpPr>
        <p:grpSp>
          <p:nvGrpSpPr>
            <p:cNvPr id="4" name="Grupo 3"/>
            <p:cNvGrpSpPr/>
            <p:nvPr/>
          </p:nvGrpSpPr>
          <p:grpSpPr>
            <a:xfrm>
              <a:off x="0" y="471767"/>
              <a:ext cx="12253139" cy="6386233"/>
              <a:chOff x="0" y="471767"/>
              <a:chExt cx="12253139" cy="6386233"/>
            </a:xfrm>
          </p:grpSpPr>
          <p:pic>
            <p:nvPicPr>
              <p:cNvPr id="8" name="Picture 2" descr="http://www.juventudrebelde.cu/file/img/fotografia/2012/08/23555-fotografia-g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888014"/>
                <a:ext cx="2704294" cy="18118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" name="Grupo 2"/>
              <p:cNvGrpSpPr/>
              <p:nvPr/>
            </p:nvGrpSpPr>
            <p:grpSpPr>
              <a:xfrm>
                <a:off x="0" y="471767"/>
                <a:ext cx="12253139" cy="6386233"/>
                <a:chOff x="0" y="471767"/>
                <a:chExt cx="12253139" cy="6386233"/>
              </a:xfrm>
            </p:grpSpPr>
            <p:pic>
              <p:nvPicPr>
                <p:cNvPr id="1028" name="Picture 4" descr="https://encrypted-tbn2.gstatic.com/images?q=tbn:ANd9GcSy6ZrgwdxdI8a7EYf6gS2gqj-YfRL8wAwWPclEJQ3r-IZdZ7-q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2705338"/>
                  <a:ext cx="2400300" cy="15621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30" name="Picture 6" descr="http://www.ccestrategica.com/files/Comunicacion_asertiva240.jpg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00300" y="2598458"/>
                  <a:ext cx="2286000" cy="171987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32" name="Picture 8" descr="http://4.bp.blogspot.com/_NcoHf8n15Tg/S7wGSa_IczI/AAAAAAAAAYw/ZwJy88WCmUQ/s1600/1M-p-Ideales.jpg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739" y="4224471"/>
                  <a:ext cx="2914697" cy="222245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34" name="Picture 10" descr="http://estaticos.elmundo.es/elmundo/imagenes/2013/09/03/ciencia/1378221633_0.jpg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77757" y="894141"/>
                  <a:ext cx="2635080" cy="175485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36" name="Picture 12" descr="https://laurenolauren.files.wordpress.com/2012/06/derecho__a_la_libre_religion_con_color.jpg?w=640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77058" y="4267438"/>
                  <a:ext cx="1897133" cy="189713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38" name="Picture 14" descr="http://www.new-muslims.info/es/wp-content/uploads/2014/01/Religion.jp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31768" y="5237332"/>
                  <a:ext cx="1423064" cy="142306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40" name="Picture 16" descr="http://gonzalofernandezdecordoba.files.wordpress.com/2013/11/amistad.jpg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86300" y="2710981"/>
                  <a:ext cx="2350049" cy="308326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42" name="Picture 18" descr="http://imagenesdeamistad.info/wp-content/uploads/2012/02/7.-Imagen-de-amistad-de-timon-y-pumba.jpg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12837" y="471767"/>
                  <a:ext cx="3015064" cy="226129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44" name="Picture 20" descr="https://encrypted-tbn3.gstatic.com/images?q=tbn:ANd9GcTdz7D1Be2fU9WILzh6oGXk66SaCTFNdrB82IB7XABgYmDLTbI7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55376" y="826807"/>
                  <a:ext cx="2581275" cy="177165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46" name="Picture 22" descr="http://4.bp.blogspot.com/-lMC-H3t_r-8/T5gwRIRTz9I/AAAAAAAACpk/gT1adqz1p6I/s1600/amistad1.png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80329" y="4437382"/>
                  <a:ext cx="2849882" cy="242061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48" name="Picture 24" descr="https://encrypted-tbn3.gstatic.com/images?q=tbn:ANd9GcQz4vlxfIPZzRK64G9R3jK09j0uzOb0IRZ-RopJmpaN486yjit4"/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44750" y="2393950"/>
                  <a:ext cx="2619375" cy="174307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50" name="Picture 26" descr="http://img.noticiascristianas.me/reflexiones/2012/02/06/el-valor-de-la-amistad.jpg"/>
                <p:cNvPicPr>
                  <a:picLocks noChangeAspect="1" noChangeArrowheads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44750" y="3901821"/>
                  <a:ext cx="2696475" cy="150685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52" name="Picture 28" descr="http://3.bp.blogspot.com/-3NvfCkxpJXo/TzP4XvAq9uI/AAAAAAAACd4/6fidC-bN1jQ/s1600/amistad+ni%C3%B1os.jpg"/>
                <p:cNvPicPr>
                  <a:picLocks noChangeAspect="1" noChangeArrowheads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36349" y="5378666"/>
                  <a:ext cx="2183924" cy="146104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54" name="Picture 30" descr="http://www.guiadelnino.com/var/guiadelnino.com/storage/images/educacion/juegos-para-aprender-valores/juegos-para-valorar-la-amistad/amistad/865065-1-esl-ES/amistad_article.jpg"/>
                <p:cNvPicPr>
                  <a:picLocks noChangeAspect="1" noChangeArrowheads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671429" y="2610515"/>
                  <a:ext cx="1905000" cy="1905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56" name="Picture 32" descr="http://h4dm.com/wp-content/uploads/2014/04/confianza-empresarial.jpg"/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220273" y="4590035"/>
                  <a:ext cx="3032866" cy="207036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58" name="Picture 34" descr="http://www.revistatodopyme.es/files/billeder/Breves/13Abril/PlantiG.jpg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10237235" y="800848"/>
                  <a:ext cx="1818684" cy="175332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pic>
          <p:nvPicPr>
            <p:cNvPr id="1060" name="Picture 36" descr="http://www.diarioimagen.net/wp-content/uploads/2014/01/TeamWork-2266.jp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5473" y="-195551"/>
              <a:ext cx="3446462" cy="1413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2" name="Picture 38" descr="http://www.cursohabilidadesdirectivas.com/wp-content/uploads/2013/01/cursohabilidades-trabajoenequipo.png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7772" y="5703166"/>
              <a:ext cx="1926750" cy="1445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25073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5130" y="160020"/>
            <a:ext cx="9404723" cy="1400530"/>
          </a:xfrm>
        </p:spPr>
        <p:txBody>
          <a:bodyPr/>
          <a:lstStyle/>
          <a:p>
            <a:r>
              <a:rPr lang="es-MX" dirty="0" smtClean="0"/>
              <a:t>Explicación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5130" y="1526361"/>
            <a:ext cx="10497312" cy="5229620"/>
          </a:xfrm>
        </p:spPr>
        <p:txBody>
          <a:bodyPr/>
          <a:lstStyle/>
          <a:p>
            <a:r>
              <a:rPr lang="es-MX" dirty="0" smtClean="0"/>
              <a:t>DIVISIBILIDAD: (Entre menos dividido este mas vale) </a:t>
            </a:r>
            <a:r>
              <a:rPr lang="es-MX" dirty="0" smtClean="0">
                <a:solidFill>
                  <a:srgbClr val="FF0000"/>
                </a:solidFill>
              </a:rPr>
              <a:t>Ejemplo: </a:t>
            </a:r>
            <a:br>
              <a:rPr lang="es-MX" dirty="0" smtClean="0">
                <a:solidFill>
                  <a:srgbClr val="FF0000"/>
                </a:solidFill>
              </a:rPr>
            </a:br>
            <a:r>
              <a:rPr lang="es-MX" dirty="0" smtClean="0"/>
              <a:t>Fuerte; Una sociedad que difunde su ideología entre mas fiel estén a su pensamiento será mas fuerte porque estarán mas unidos.</a:t>
            </a:r>
          </a:p>
          <a:p>
            <a:r>
              <a:rPr lang="es-MX" dirty="0" smtClean="0"/>
              <a:t>DURABILIDAD: (Entre mas duren mas valen)</a:t>
            </a:r>
            <a:r>
              <a:rPr lang="es-MX" dirty="0" smtClean="0">
                <a:solidFill>
                  <a:srgbClr val="FF0000"/>
                </a:solidFill>
              </a:rPr>
              <a:t> Ejemplo: </a:t>
            </a:r>
          </a:p>
          <a:p>
            <a:pPr marL="0" indent="0">
              <a:buNone/>
            </a:pPr>
            <a:r>
              <a:rPr lang="es-MX" dirty="0" smtClean="0"/>
              <a:t>Honesto; Una amistad suele ser mas duradera cuando las personas son mas honestas en la relación.</a:t>
            </a:r>
          </a:p>
          <a:p>
            <a:r>
              <a:rPr lang="es-MX" dirty="0" smtClean="0"/>
              <a:t>SATISFACCIÓN: (Entre mas profunda sea la complacencia mas vale)</a:t>
            </a:r>
            <a:r>
              <a:rPr lang="es-MX" dirty="0" smtClean="0">
                <a:solidFill>
                  <a:srgbClr val="FF0000"/>
                </a:solidFill>
              </a:rPr>
              <a:t> </a:t>
            </a:r>
            <a:r>
              <a:rPr lang="es-MX" dirty="0">
                <a:solidFill>
                  <a:srgbClr val="FF0000"/>
                </a:solidFill>
              </a:rPr>
              <a:t>Ejemplo</a:t>
            </a:r>
            <a:r>
              <a:rPr lang="es-MX" dirty="0" smtClean="0">
                <a:solidFill>
                  <a:srgbClr val="FF0000"/>
                </a:solidFill>
              </a:rPr>
              <a:t>:</a:t>
            </a:r>
            <a:br>
              <a:rPr lang="es-MX" dirty="0" smtClean="0">
                <a:solidFill>
                  <a:srgbClr val="FF0000"/>
                </a:solidFill>
              </a:rPr>
            </a:br>
            <a:r>
              <a:rPr lang="es-MX" dirty="0" smtClean="0"/>
              <a:t>Bello; Cuando una persona es estética y visualmente agradable le causa mas satisfacción al observarse o admirarse que estar estéticamente desagradable.</a:t>
            </a:r>
          </a:p>
          <a:p>
            <a:r>
              <a:rPr lang="es-MX" dirty="0" smtClean="0"/>
              <a:t>FUNDAMENTACIÓN Y RELATIVIDAD: (No se fundamentan ni se basan en ningún otro valor) </a:t>
            </a:r>
            <a:r>
              <a:rPr lang="es-MX" dirty="0" smtClean="0">
                <a:solidFill>
                  <a:srgbClr val="FF0000"/>
                </a:solidFill>
              </a:rPr>
              <a:t>Ejemplo: </a:t>
            </a:r>
            <a:r>
              <a:rPr lang="es-MX" dirty="0" smtClean="0"/>
              <a:t>Religioso/Santo; Como una sociedad tiene fe y fidelidad a la ideología ya establecida y el respeto de un protocolo para cumplir con sus demandas.</a:t>
            </a:r>
          </a:p>
        </p:txBody>
      </p:sp>
    </p:spTree>
    <p:extLst>
      <p:ext uri="{BB962C8B-B14F-4D97-AF65-F5344CB8AC3E}">
        <p14:creationId xmlns:p14="http://schemas.microsoft.com/office/powerpoint/2010/main" val="19731158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190</TotalTime>
  <Words>45</Words>
  <Application>Microsoft Office PowerPoint</Application>
  <PresentationFormat>Panorámica</PresentationFormat>
  <Paragraphs>14</Paragraphs>
  <Slides>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Century Gothic</vt:lpstr>
      <vt:lpstr>Wingdings 3</vt:lpstr>
      <vt:lpstr>Ion</vt:lpstr>
      <vt:lpstr>Collage Actividad 1 "CARACTERÍSTICAS DEL VALOR"</vt:lpstr>
      <vt:lpstr>Presentación de PowerPoint</vt:lpstr>
      <vt:lpstr>Explicación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Marisol Mtz D'Alba</dc:creator>
  <cp:lastModifiedBy>David Emmanuel Martinez De Alba</cp:lastModifiedBy>
  <cp:revision>14</cp:revision>
  <dcterms:created xsi:type="dcterms:W3CDTF">2015-02-21T05:10:40Z</dcterms:created>
  <dcterms:modified xsi:type="dcterms:W3CDTF">2015-02-25T02:03:25Z</dcterms:modified>
</cp:coreProperties>
</file>