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</p:sldIdLst>
  <p:sldSz cx="9144000" cy="6858000" type="screen4x3"/>
  <p:notesSz cx="6858000" cy="9144000"/>
  <p:defaultTextStyle>
    <a:defPPr>
      <a:defRPr lang="es-ES_trad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9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24208-2A74-4EE5-94A4-5EE4DD016A02}" type="datetimeFigureOut">
              <a:rPr lang="es-ES_tradnl" smtClean="0"/>
              <a:t>24/02/2015</a:t>
            </a:fld>
            <a:endParaRPr lang="es-ES_tradnl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9D5AA3BD-142C-47FB-827D-51A71247C345}" type="slidenum">
              <a:rPr lang="es-ES_tradnl" smtClean="0"/>
              <a:t>‹Nº›</a:t>
            </a:fld>
            <a:endParaRPr lang="es-ES_tradnl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24208-2A74-4EE5-94A4-5EE4DD016A02}" type="datetimeFigureOut">
              <a:rPr lang="es-ES_tradnl" smtClean="0"/>
              <a:t>24/02/2015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AA3BD-142C-47FB-827D-51A71247C345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24208-2A74-4EE5-94A4-5EE4DD016A02}" type="datetimeFigureOut">
              <a:rPr lang="es-ES_tradnl" smtClean="0"/>
              <a:t>24/02/2015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AA3BD-142C-47FB-827D-51A71247C345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24208-2A74-4EE5-94A4-5EE4DD016A02}" type="datetimeFigureOut">
              <a:rPr lang="es-ES_tradnl" smtClean="0"/>
              <a:t>24/02/2015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AA3BD-142C-47FB-827D-51A71247C345}" type="slidenum">
              <a:rPr lang="es-ES_tradnl" smtClean="0"/>
              <a:t>‹Nº›</a:t>
            </a:fld>
            <a:endParaRPr lang="es-ES_tradnl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24208-2A74-4EE5-94A4-5EE4DD016A02}" type="datetimeFigureOut">
              <a:rPr lang="es-ES_tradnl" smtClean="0"/>
              <a:t>24/02/2015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s-ES_tradnl"/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9D5AA3BD-142C-47FB-827D-51A71247C345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24208-2A74-4EE5-94A4-5EE4DD016A02}" type="datetimeFigureOut">
              <a:rPr lang="es-ES_tradnl" smtClean="0"/>
              <a:t>24/02/2015</a:t>
            </a:fld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AA3BD-142C-47FB-827D-51A71247C345}" type="slidenum">
              <a:rPr lang="es-ES_tradnl" smtClean="0"/>
              <a:t>‹Nº›</a:t>
            </a:fld>
            <a:endParaRPr lang="es-ES_tradnl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24208-2A74-4EE5-94A4-5EE4DD016A02}" type="datetimeFigureOut">
              <a:rPr lang="es-ES_tradnl" smtClean="0"/>
              <a:t>24/02/2015</a:t>
            </a:fld>
            <a:endParaRPr lang="es-ES_tradn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AA3BD-142C-47FB-827D-51A71247C345}" type="slidenum">
              <a:rPr lang="es-ES_tradnl" smtClean="0"/>
              <a:t>‹Nº›</a:t>
            </a:fld>
            <a:endParaRPr lang="es-ES_tradnl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24208-2A74-4EE5-94A4-5EE4DD016A02}" type="datetimeFigureOut">
              <a:rPr lang="es-ES_tradnl" smtClean="0"/>
              <a:t>24/02/2015</a:t>
            </a:fld>
            <a:endParaRPr lang="es-ES_tradn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AA3BD-142C-47FB-827D-51A71247C345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24208-2A74-4EE5-94A4-5EE4DD016A02}" type="datetimeFigureOut">
              <a:rPr lang="es-ES_tradnl" smtClean="0"/>
              <a:t>24/02/2015</a:t>
            </a:fld>
            <a:endParaRPr lang="es-ES_tradn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AA3BD-142C-47FB-827D-51A71247C345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24208-2A74-4EE5-94A4-5EE4DD016A02}" type="datetimeFigureOut">
              <a:rPr lang="es-ES_tradnl" smtClean="0"/>
              <a:t>24/02/2015</a:t>
            </a:fld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AA3BD-142C-47FB-827D-51A71247C345}" type="slidenum">
              <a:rPr lang="es-ES_tradnl" smtClean="0"/>
              <a:t>‹Nº›</a:t>
            </a:fld>
            <a:endParaRPr lang="es-ES_tradnl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24208-2A74-4EE5-94A4-5EE4DD016A02}" type="datetimeFigureOut">
              <a:rPr lang="es-ES_tradnl" smtClean="0"/>
              <a:t>24/02/2015</a:t>
            </a:fld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9D5AA3BD-142C-47FB-827D-51A71247C345}" type="slidenum">
              <a:rPr lang="es-ES_tradnl" smtClean="0"/>
              <a:t>‹Nº›</a:t>
            </a:fld>
            <a:endParaRPr lang="es-ES_tradnl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6824208-2A74-4EE5-94A4-5EE4DD016A02}" type="datetimeFigureOut">
              <a:rPr lang="es-ES_tradnl" smtClean="0"/>
              <a:t>24/02/2015</a:t>
            </a:fld>
            <a:endParaRPr lang="es-ES_tradn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s-ES_tradnl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9D5AA3BD-142C-47FB-827D-51A71247C345}" type="slidenum">
              <a:rPr lang="es-ES_tradnl" smtClean="0"/>
              <a:t>‹Nº›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13" Type="http://schemas.openxmlformats.org/officeDocument/2006/relationships/image" Target="../media/image13.jpe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12" Type="http://schemas.openxmlformats.org/officeDocument/2006/relationships/image" Target="../media/image12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11" Type="http://schemas.openxmlformats.org/officeDocument/2006/relationships/image" Target="../media/image11.gif"/><Relationship Id="rId5" Type="http://schemas.openxmlformats.org/officeDocument/2006/relationships/image" Target="../media/image5.jpeg"/><Relationship Id="rId15" Type="http://schemas.openxmlformats.org/officeDocument/2006/relationships/image" Target="../media/image15.jpeg"/><Relationship Id="rId10" Type="http://schemas.openxmlformats.org/officeDocument/2006/relationships/image" Target="../media/image10.jpeg"/><Relationship Id="rId4" Type="http://schemas.openxmlformats.org/officeDocument/2006/relationships/image" Target="../media/image4.jpeg"/><Relationship Id="rId9" Type="http://schemas.openxmlformats.org/officeDocument/2006/relationships/image" Target="../media/image9.jpeg"/><Relationship Id="rId14" Type="http://schemas.openxmlformats.org/officeDocument/2006/relationships/image" Target="../media/image14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s-ES_tradnl" dirty="0" smtClean="0"/>
              <a:t>KIMBERLY DENISE MELGOZA SANCHEZ</a:t>
            </a:r>
          </a:p>
          <a:p>
            <a:r>
              <a:rPr lang="es-ES_tradnl" dirty="0" smtClean="0"/>
              <a:t>LINORA SANCHEZ CAMACHO</a:t>
            </a:r>
          </a:p>
          <a:p>
            <a:r>
              <a:rPr lang="es-ES_tradnl" dirty="0" smtClean="0"/>
              <a:t>XIOMARA ALVARADO RODRIGUEZ.</a:t>
            </a:r>
          </a:p>
          <a:p>
            <a:r>
              <a:rPr lang="es-ES_tradnl" dirty="0" smtClean="0"/>
              <a:t>ANILU GOMEZ TRIGOS</a:t>
            </a:r>
          </a:p>
          <a:p>
            <a:r>
              <a:rPr lang="es-ES_tradnl" dirty="0" smtClean="0"/>
              <a:t>AIDA ZEPEDA RICO</a:t>
            </a:r>
          </a:p>
          <a:p>
            <a:r>
              <a:rPr lang="es-ES_tradnl" dirty="0" smtClean="0"/>
              <a:t>MAVIELA  AMAYA ESPINOZA</a:t>
            </a:r>
          </a:p>
          <a:p>
            <a:endParaRPr lang="es-ES_tradnl" dirty="0"/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_tradnl" dirty="0" err="1" smtClean="0"/>
              <a:t>Teoria</a:t>
            </a:r>
            <a:r>
              <a:rPr lang="es-ES_tradnl" dirty="0" smtClean="0"/>
              <a:t> de la arquitectura II</a:t>
            </a:r>
            <a:endParaRPr lang="es-ES_tradnl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5 Imagen" descr="descarga (1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500174"/>
            <a:ext cx="2552700" cy="1790700"/>
          </a:xfrm>
          <a:prstGeom prst="rect">
            <a:avLst/>
          </a:prstGeom>
        </p:spPr>
      </p:pic>
      <p:pic>
        <p:nvPicPr>
          <p:cNvPr id="8" name="7 Imagen" descr="humildad-infantil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048000"/>
            <a:ext cx="6019800" cy="3810000"/>
          </a:xfrm>
          <a:prstGeom prst="rect">
            <a:avLst/>
          </a:prstGeom>
        </p:spPr>
      </p:pic>
      <p:pic>
        <p:nvPicPr>
          <p:cNvPr id="5" name="4 Imagen" descr="descarga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71736" y="2428868"/>
            <a:ext cx="2705100" cy="1685925"/>
          </a:xfrm>
          <a:prstGeom prst="rect">
            <a:avLst/>
          </a:prstGeom>
        </p:spPr>
      </p:pic>
      <p:pic>
        <p:nvPicPr>
          <p:cNvPr id="10" name="9 Imagen" descr="images (1)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14942" y="5095875"/>
            <a:ext cx="2590800" cy="1762125"/>
          </a:xfrm>
          <a:prstGeom prst="rect">
            <a:avLst/>
          </a:prstGeom>
        </p:spPr>
      </p:pic>
      <p:pic>
        <p:nvPicPr>
          <p:cNvPr id="11" name="10 Imagen" descr="images (2)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857620" y="3786190"/>
            <a:ext cx="3476625" cy="1314450"/>
          </a:xfrm>
          <a:prstGeom prst="rect">
            <a:avLst/>
          </a:prstGeom>
        </p:spPr>
      </p:pic>
      <p:pic>
        <p:nvPicPr>
          <p:cNvPr id="12" name="11 Imagen" descr="images (3).jp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724650" y="3214686"/>
            <a:ext cx="2419350" cy="1895475"/>
          </a:xfrm>
          <a:prstGeom prst="rect">
            <a:avLst/>
          </a:prstGeom>
        </p:spPr>
      </p:pic>
      <p:pic>
        <p:nvPicPr>
          <p:cNvPr id="13" name="12 Imagen" descr="images (4).jpg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 rot="16200000">
            <a:off x="6984217" y="1016783"/>
            <a:ext cx="2105020" cy="2214546"/>
          </a:xfrm>
          <a:prstGeom prst="rect">
            <a:avLst/>
          </a:prstGeom>
        </p:spPr>
      </p:pic>
      <p:pic>
        <p:nvPicPr>
          <p:cNvPr id="14" name="13 Imagen" descr="images (5).jpg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0" y="0"/>
            <a:ext cx="2943225" cy="1276350"/>
          </a:xfrm>
          <a:prstGeom prst="rect">
            <a:avLst/>
          </a:prstGeom>
        </p:spPr>
      </p:pic>
      <p:pic>
        <p:nvPicPr>
          <p:cNvPr id="15" name="14 Imagen" descr="images (6).jpg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658100" y="5072075"/>
            <a:ext cx="1485900" cy="1785926"/>
          </a:xfrm>
          <a:prstGeom prst="rect">
            <a:avLst/>
          </a:prstGeom>
        </p:spPr>
      </p:pic>
      <p:pic>
        <p:nvPicPr>
          <p:cNvPr id="16" name="15 Imagen" descr="BEF.gif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 rot="5400000">
            <a:off x="7265206" y="-592934"/>
            <a:ext cx="1285860" cy="2471728"/>
          </a:xfrm>
          <a:prstGeom prst="rect">
            <a:avLst/>
          </a:prstGeom>
        </p:spPr>
      </p:pic>
      <p:pic>
        <p:nvPicPr>
          <p:cNvPr id="18" name="17 Imagen" descr="descarga (3).jpg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 rot="16200000">
            <a:off x="4602956" y="-173833"/>
            <a:ext cx="1905000" cy="2252665"/>
          </a:xfrm>
          <a:prstGeom prst="rect">
            <a:avLst/>
          </a:prstGeom>
        </p:spPr>
      </p:pic>
      <p:pic>
        <p:nvPicPr>
          <p:cNvPr id="7" name="6 Imagen" descr="descarga (2).jpg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2357422" y="1"/>
            <a:ext cx="2362200" cy="1785926"/>
          </a:xfrm>
          <a:prstGeom prst="rect">
            <a:avLst/>
          </a:prstGeom>
        </p:spPr>
      </p:pic>
      <p:pic>
        <p:nvPicPr>
          <p:cNvPr id="20" name="19 Imagen" descr="images (7).jpg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2357422" y="1500174"/>
            <a:ext cx="2428892" cy="928694"/>
          </a:xfrm>
          <a:prstGeom prst="rect">
            <a:avLst/>
          </a:prstGeom>
        </p:spPr>
      </p:pic>
      <p:pic>
        <p:nvPicPr>
          <p:cNvPr id="9" name="8 Imagen" descr="images.jpg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4643438" y="1928802"/>
            <a:ext cx="2400300" cy="1857388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914400" y="1643050"/>
            <a:ext cx="7772400" cy="4376750"/>
          </a:xfrm>
        </p:spPr>
        <p:txBody>
          <a:bodyPr>
            <a:normAutofit fontScale="92500"/>
          </a:bodyPr>
          <a:lstStyle/>
          <a:p>
            <a:r>
              <a:rPr lang="es-ES_tradnl" dirty="0" smtClean="0"/>
              <a:t>DIVISIBILIDAD: Lo encontramos en el valor religioso, ya que este une a las personas por el hecho de profesarla o también las divide por el hecho de no estar de acuerdo con ello.</a:t>
            </a:r>
          </a:p>
          <a:p>
            <a:r>
              <a:rPr lang="es-ES_tradnl" dirty="0" smtClean="0"/>
              <a:t>DURABILIDAD: lo encontramos en la verdad, ya que la verdad se encuentra dentro del valor lógico, entre mas lógica tenga el texto mas lo clasificamos como verdadero.</a:t>
            </a:r>
          </a:p>
          <a:p>
            <a:r>
              <a:rPr lang="es-ES_tradnl" dirty="0" smtClean="0"/>
              <a:t>SATISFACCIÒN: lo encontramos en la ética ya que si tu haces una buena obra te queda una satisfacción y tienes una paz contigo mismo. </a:t>
            </a:r>
          </a:p>
          <a:p>
            <a:r>
              <a:rPr lang="es-ES_tradnl" dirty="0" smtClean="0"/>
              <a:t>FUNDAMENTACION: lo encontramos en humildad, le das mas aprecio es mas aceptada que una gente prepotente.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dad">
  <a:themeElements>
    <a:clrScheme name="Equidad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dad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52</TotalTime>
  <Words>137</Words>
  <Application>Microsoft Office PowerPoint</Application>
  <PresentationFormat>Presentación en pantalla (4:3)</PresentationFormat>
  <Paragraphs>11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Equidad</vt:lpstr>
      <vt:lpstr>Teoria de la arquitectura II</vt:lpstr>
      <vt:lpstr>Diapositiva 2</vt:lpstr>
      <vt:lpstr>Diapositiva 3</vt:lpstr>
    </vt:vector>
  </TitlesOfParts>
  <Company>Windows uE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Teoria de la arquitectura II</dc:title>
  <dc:creator>LABORATORIOS</dc:creator>
  <cp:lastModifiedBy>LABORATORIOS</cp:lastModifiedBy>
  <cp:revision>6</cp:revision>
  <dcterms:created xsi:type="dcterms:W3CDTF">2015-02-24T20:01:14Z</dcterms:created>
  <dcterms:modified xsi:type="dcterms:W3CDTF">2015-02-24T20:53:29Z</dcterms:modified>
</cp:coreProperties>
</file>