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_tradnl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2882F2-F964-43E2-B9D1-68FEFB1950AD}" type="datetimeFigureOut">
              <a:rPr lang="es-ES_tradnl" smtClean="0"/>
              <a:t>20/02/2015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D6CD20-BBCF-43FA-B0E1-A010702D7F6A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52674"/>
          </a:xfrm>
        </p:spPr>
        <p:txBody>
          <a:bodyPr>
            <a:normAutofit/>
          </a:bodyPr>
          <a:lstStyle/>
          <a:p>
            <a:r>
              <a:rPr lang="es-ES_tradnl" dirty="0" smtClean="0"/>
              <a:t>ALVARADO RODRIGUEZ XIOMARA</a:t>
            </a:r>
          </a:p>
          <a:p>
            <a:r>
              <a:rPr lang="es-ES_tradnl" dirty="0" smtClean="0"/>
              <a:t>AMAYA ESPINOZA MAVIELA</a:t>
            </a:r>
          </a:p>
          <a:p>
            <a:r>
              <a:rPr lang="es-ES_tradnl" dirty="0" smtClean="0"/>
              <a:t>GOMEZ TRIGOS ANILU</a:t>
            </a:r>
          </a:p>
          <a:p>
            <a:r>
              <a:rPr lang="es-ES_tradnl" dirty="0" smtClean="0"/>
              <a:t>MELGOZA SANCHEZ KIMBERLY DENISE</a:t>
            </a:r>
          </a:p>
          <a:p>
            <a:r>
              <a:rPr lang="es-ES_tradnl" dirty="0" smtClean="0"/>
              <a:t>SANCHEZ CAMACHO KARLA LINORA</a:t>
            </a:r>
          </a:p>
          <a:p>
            <a:r>
              <a:rPr lang="es-ES_tradnl" dirty="0" smtClean="0"/>
              <a:t>ZEPEDA RICO AIDA JANETTE</a:t>
            </a:r>
            <a:endParaRPr lang="es-ES_tradn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TEORIA DE LA ARQUITECTURA II</a:t>
            </a:r>
            <a:endParaRPr lang="es-ES_trad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0"/>
            <a:ext cx="2143125" cy="214312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4 Marcador de contenido" descr="1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0" y="142852"/>
            <a:ext cx="2714625" cy="1685925"/>
          </a:xfrm>
        </p:spPr>
      </p:pic>
      <p:pic>
        <p:nvPicPr>
          <p:cNvPr id="6" name="5 Imagen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1571612"/>
            <a:ext cx="2295525" cy="1990725"/>
          </a:xfrm>
          <a:prstGeom prst="rect">
            <a:avLst/>
          </a:prstGeom>
        </p:spPr>
      </p:pic>
      <p:pic>
        <p:nvPicPr>
          <p:cNvPr id="7" name="6 Imagen" descr="d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14488"/>
            <a:ext cx="2285984" cy="1928826"/>
          </a:xfrm>
          <a:prstGeom prst="rect">
            <a:avLst/>
          </a:prstGeom>
        </p:spPr>
      </p:pic>
      <p:pic>
        <p:nvPicPr>
          <p:cNvPr id="8" name="7 Imagen" descr="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571876"/>
            <a:ext cx="3000396" cy="2143140"/>
          </a:xfrm>
          <a:prstGeom prst="rect">
            <a:avLst/>
          </a:prstGeom>
        </p:spPr>
      </p:pic>
      <p:pic>
        <p:nvPicPr>
          <p:cNvPr id="9" name="8 Imagen" descr="d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5042" y="0"/>
            <a:ext cx="2928958" cy="1714512"/>
          </a:xfrm>
          <a:prstGeom prst="rect">
            <a:avLst/>
          </a:prstGeom>
        </p:spPr>
      </p:pic>
      <p:pic>
        <p:nvPicPr>
          <p:cNvPr id="10" name="9 Imagen" descr="c3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9124" y="0"/>
            <a:ext cx="2257425" cy="2028825"/>
          </a:xfrm>
          <a:prstGeom prst="rect">
            <a:avLst/>
          </a:prstGeom>
        </p:spPr>
      </p:pic>
      <p:pic>
        <p:nvPicPr>
          <p:cNvPr id="11" name="10 Imagen" descr="f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71736" y="3429000"/>
            <a:ext cx="2266950" cy="2286016"/>
          </a:xfrm>
          <a:prstGeom prst="rect">
            <a:avLst/>
          </a:prstGeom>
        </p:spPr>
      </p:pic>
      <p:pic>
        <p:nvPicPr>
          <p:cNvPr id="12" name="11 Imagen" descr="f2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5172075"/>
            <a:ext cx="2705100" cy="1685925"/>
          </a:xfrm>
          <a:prstGeom prst="rect">
            <a:avLst/>
          </a:prstGeom>
        </p:spPr>
      </p:pic>
      <p:pic>
        <p:nvPicPr>
          <p:cNvPr id="13" name="12 Imagen" descr="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00298" y="5324475"/>
            <a:ext cx="2971800" cy="1533525"/>
          </a:xfrm>
          <a:prstGeom prst="rect">
            <a:avLst/>
          </a:prstGeom>
        </p:spPr>
      </p:pic>
      <p:pic>
        <p:nvPicPr>
          <p:cNvPr id="14" name="13 Imagen" descr="s3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9124" y="1928802"/>
            <a:ext cx="2305050" cy="1981200"/>
          </a:xfrm>
          <a:prstGeom prst="rect">
            <a:avLst/>
          </a:prstGeom>
        </p:spPr>
      </p:pic>
      <p:pic>
        <p:nvPicPr>
          <p:cNvPr id="15" name="14 Imagen" descr="r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786314" y="3857628"/>
            <a:ext cx="2638425" cy="1733550"/>
          </a:xfrm>
          <a:prstGeom prst="rect">
            <a:avLst/>
          </a:prstGeom>
        </p:spPr>
      </p:pic>
      <p:pic>
        <p:nvPicPr>
          <p:cNvPr id="16" name="15 Imagen" descr="r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62725" y="1571612"/>
            <a:ext cx="2581275" cy="1771650"/>
          </a:xfrm>
          <a:prstGeom prst="rect">
            <a:avLst/>
          </a:prstGeom>
        </p:spPr>
      </p:pic>
      <p:pic>
        <p:nvPicPr>
          <p:cNvPr id="17" name="16 Imagen" descr="as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86380" y="5581650"/>
            <a:ext cx="3857620" cy="1276350"/>
          </a:xfrm>
          <a:prstGeom prst="rect">
            <a:avLst/>
          </a:prstGeom>
        </p:spPr>
      </p:pic>
      <p:pic>
        <p:nvPicPr>
          <p:cNvPr id="18" name="17 Imagen" descr="images (1)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591300" y="3286124"/>
            <a:ext cx="2552700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EXPLICACION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627966" cy="5214974"/>
          </a:xfrm>
        </p:spPr>
        <p:txBody>
          <a:bodyPr>
            <a:normAutofit/>
          </a:bodyPr>
          <a:lstStyle/>
          <a:p>
            <a:r>
              <a:rPr lang="es-ES_tradnl" dirty="0" smtClean="0"/>
              <a:t>DIVISIBILIDAD: Consideramos que la espiritualidad es alto la gente lo valora y provoca unir a las personas.</a:t>
            </a:r>
          </a:p>
          <a:p>
            <a:r>
              <a:rPr lang="es-ES_tradnl" dirty="0" smtClean="0"/>
              <a:t>DURABILIDAD: Entre mas dure mas vale, un ejemplo de las casas, las pirámides, la familia etc.</a:t>
            </a:r>
          </a:p>
          <a:p>
            <a:r>
              <a:rPr lang="es-ES_tradnl" dirty="0" smtClean="0"/>
              <a:t>SATISFACCION: Está </a:t>
            </a:r>
            <a:r>
              <a:rPr lang="es-ES_tradnl" dirty="0" smtClean="0"/>
              <a:t>presente cuando hemos logrado algo, o cuando algo bueno ocurre a nuestro alrededor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FUNDAMENTACION Y RELATIVIDAD: El valor estético depende de los valores como el color y la forma, nuestro ejemplo es la sociedad.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109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Civil</vt:lpstr>
      <vt:lpstr>TEORIA DE LA ARQUITECTURA II</vt:lpstr>
      <vt:lpstr>Diapositiva 2</vt:lpstr>
      <vt:lpstr>EXPLICACION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LA ARQUITECTURA II</dc:title>
  <dc:creator>LABORATORIOS</dc:creator>
  <cp:lastModifiedBy>LABORATORIOS</cp:lastModifiedBy>
  <cp:revision>4</cp:revision>
  <dcterms:created xsi:type="dcterms:W3CDTF">2015-02-20T18:56:35Z</dcterms:created>
  <dcterms:modified xsi:type="dcterms:W3CDTF">2015-02-20T19:32:24Z</dcterms:modified>
</cp:coreProperties>
</file>