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263" y="-50131"/>
            <a:ext cx="5552072" cy="1666875"/>
          </a:xfrm>
        </p:spPr>
        <p:txBody>
          <a:bodyPr/>
          <a:lstStyle/>
          <a:p>
            <a:r>
              <a:rPr/>
              <a:t>Sociología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2993" y="1717006"/>
            <a:ext cx="5564605" cy="1065296"/>
          </a:xfrm>
        </p:spPr>
        <p:txBody>
          <a:bodyPr/>
          <a:lstStyle/>
          <a:p>
            <a:r>
              <a:rPr/>
              <a:t>Desde que nacemos ya somos seres en sociedad.</a:t>
            </a:r>
            <a:endParaRPr lang="en-US"/>
          </a:p>
        </p:txBody>
      </p:sp>
      <p:sp>
        <p:nvSpPr>
          <p:cNvPr id="4" name="TextBox"/>
          <p:cNvSpPr txBox="1"/>
          <p:nvPr/>
        </p:nvSpPr>
        <p:spPr>
          <a:xfrm>
            <a:off x="2368717" y="2832434"/>
            <a:ext cx="4211053" cy="1416217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txBody>
          <a:bodyPr wrap="square" rtlCol="0">
            <a:spAutoFit/>
          </a:bodyPr>
          <a:lstStyle/>
          <a:p>
            <a:r>
              <a:rPr>
                <a:solidFill>
                  <a:srgbClr val="ffffff"/>
                </a:solidFill>
              </a:rPr>
              <a:t>No hubo aportes científicos antes de nombrarlo Sociología, pero no era imposible definir que eran seres en clasificación.</a:t>
            </a:r>
            <a:endParaRPr lang="zh-CN" altLang="en-US"/>
          </a:p>
        </p:txBody>
      </p:sp>
      <p:sp>
        <p:nvSpPr>
          <p:cNvPr id="5" name="TextBox"/>
          <p:cNvSpPr txBox="1"/>
          <p:nvPr/>
        </p:nvSpPr>
        <p:spPr>
          <a:xfrm>
            <a:off x="2481513" y="4511842"/>
            <a:ext cx="3997993" cy="1441283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txBody>
          <a:bodyPr wrap="square" rtlCol="0">
            <a:spAutoFit/>
          </a:bodyPr>
          <a:lstStyle/>
          <a:p>
            <a:r>
              <a:rPr>
                <a:solidFill>
                  <a:srgbClr val="ffffff"/>
                </a:solidFill>
              </a:rPr>
              <a:t>Las personas desde que aparecierón en el mundo fuerón mostrando la capacidad de reconocer que todos somos diferentes, y según con quién nos relacionemos será nuestro comportamiento como sociedad.</a:t>
            </a:r>
            <a:endParaRPr lang="zh-CN" altLang="en-US"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