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EE7"/>
    <a:srgbClr val="FC52B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med.net/rev/turydes/06/opv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243189"/>
          </a:xfrm>
        </p:spPr>
        <p:txBody>
          <a:bodyPr/>
          <a:lstStyle/>
          <a:p>
            <a:pPr algn="ctr"/>
            <a:r>
              <a:rPr lang="es-MX" b="1" dirty="0"/>
              <a:t>RAMAS DEL TURISMO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ALEJANDRA GONZALEZ MERCADO</a:t>
            </a:r>
          </a:p>
          <a:p>
            <a:r>
              <a:rPr lang="es-MX" dirty="0"/>
              <a:t>LTU 768</a:t>
            </a:r>
          </a:p>
        </p:txBody>
      </p:sp>
    </p:spTree>
    <p:extLst>
      <p:ext uri="{BB962C8B-B14F-4D97-AF65-F5344CB8AC3E}">
        <p14:creationId xmlns:p14="http://schemas.microsoft.com/office/powerpoint/2010/main" val="348239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4570929" y="2434108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RAMAS DEL TURISMO</a:t>
            </a:r>
          </a:p>
        </p:txBody>
      </p:sp>
      <p:sp>
        <p:nvSpPr>
          <p:cNvPr id="12" name="Elipse 11"/>
          <p:cNvSpPr/>
          <p:nvPr/>
        </p:nvSpPr>
        <p:spPr>
          <a:xfrm>
            <a:off x="4774848" y="151327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1. Servicio de alojamiento: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facilite el hospedaje o la estancia a los usuarios de servicios turísticos</a:t>
            </a:r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3" name="Elipse 12"/>
          <p:cNvSpPr/>
          <p:nvPr/>
        </p:nvSpPr>
        <p:spPr>
          <a:xfrm>
            <a:off x="938286" y="2779154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6. Servicio de intermediación: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prestación de cualquier tipo de servicio turístico intervienen personas para facilitarlo</a:t>
            </a:r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4" name="Elipse 13"/>
          <p:cNvSpPr/>
          <p:nvPr/>
        </p:nvSpPr>
        <p:spPr>
          <a:xfrm>
            <a:off x="2289226" y="4862847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5. Servicio de información: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facilite información a usuarios de servicios turísticos sobre recursos turísticos</a:t>
            </a:r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5" name="Elipse 14"/>
          <p:cNvSpPr/>
          <p:nvPr/>
        </p:nvSpPr>
        <p:spPr>
          <a:xfrm>
            <a:off x="5703741" y="5119352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4. Servicio de acogida: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brinde organización de eventos como congresos, seminarios, convenciones y reuniones sociales</a:t>
            </a:r>
            <a:endParaRPr lang="es-MX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7997783" y="3380704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3. Servicio de guía: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preste servicios de recorridos turísticos profesional</a:t>
            </a:r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7" name="Elipse 16"/>
          <p:cNvSpPr/>
          <p:nvPr/>
        </p:nvSpPr>
        <p:spPr>
          <a:xfrm>
            <a:off x="8189363" y="1188076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2. Servicio de alimentación: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proporciones alimentos o bebidas para ser consumidas</a:t>
            </a:r>
            <a:endParaRPr lang="es-MX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1489122" y="651458"/>
            <a:ext cx="2485622" cy="1738648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7. Servicio de consultoría turística: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 dado para licenciados en turismo para dar consultoría turística</a:t>
            </a:r>
            <a:endParaRPr lang="es-MX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0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4487" y="3691721"/>
            <a:ext cx="9228201" cy="2155287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El área que escogí es agencias de viajes que entra dentro de éste servicio porque es el intermediario entre el prestador de servicios y el cliente, para facilitarle y darle una experiencia inolvidable. </a:t>
            </a:r>
          </a:p>
          <a:p>
            <a:r>
              <a:rPr lang="es-MX" dirty="0"/>
              <a:t>Si considero que </a:t>
            </a:r>
            <a:r>
              <a:rPr lang="es-MX"/>
              <a:t>tiene viabilidad </a:t>
            </a:r>
            <a:r>
              <a:rPr lang="es-MX" dirty="0"/>
              <a:t>de investigación porque este servicio no es muy escogido para investigación.</a:t>
            </a:r>
          </a:p>
          <a:p>
            <a:endParaRPr lang="es-MX" dirty="0"/>
          </a:p>
        </p:txBody>
      </p:sp>
      <p:sp>
        <p:nvSpPr>
          <p:cNvPr id="4" name="Elipse 3"/>
          <p:cNvSpPr/>
          <p:nvPr/>
        </p:nvSpPr>
        <p:spPr>
          <a:xfrm>
            <a:off x="4827705" y="551108"/>
            <a:ext cx="3363257" cy="2514063"/>
          </a:xfrm>
          <a:prstGeom prst="ellipse">
            <a:avLst/>
          </a:prstGeom>
          <a:solidFill>
            <a:srgbClr val="FEBEE7"/>
          </a:solidFill>
          <a:ln>
            <a:solidFill>
              <a:srgbClr val="FEB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6. Servicio de intermediación: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prestación de cualquier tipo de servicio turístico intervienen personas para facilitarlo</a:t>
            </a:r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071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071" y="507330"/>
            <a:ext cx="9228201" cy="5692133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3500" b="1" dirty="0">
                <a:latin typeface="Arial Black" panose="020B0A04020102020204" pitchFamily="34" charset="0"/>
              </a:rPr>
              <a:t>Agencia de viajes: </a:t>
            </a:r>
          </a:p>
          <a:p>
            <a:r>
              <a:rPr lang="es-MX" sz="3500" dirty="0"/>
              <a:t>Empresa que concibe, crea, planea, organiza y ejecuta programas de s​</a:t>
            </a:r>
            <a:r>
              <a:rPr lang="es-MX" sz="3500" dirty="0" err="1"/>
              <a:t>ervicio</a:t>
            </a:r>
            <a:r>
              <a:rPr lang="es-MX" sz="3500" dirty="0"/>
              <a:t> de viajes para el organizador o el cliente en los que incluye normalmente alojamiento, alimentación, transporte de aproximación y local así como excursiones en sitio y a los alrededores para el grupo de participantes en el evento a petición del cliente; bien sea en forma directa o como intermediarios entre los usuarios y los prestadores de servicios turísticos tanto nacionales como internacionales.</a:t>
            </a:r>
          </a:p>
          <a:p>
            <a:r>
              <a:rPr lang="es-MX" sz="3500" dirty="0"/>
              <a:t>(SECTUR)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500" dirty="0">
                <a:latin typeface="Arial Black" panose="020B0A04020102020204" pitchFamily="34" charset="0"/>
              </a:rPr>
              <a:t>Actividades: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*Orienta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*Es intermediaria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*Crea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*Comercializa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*Practica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MX" sz="3500" dirty="0" err="1">
                <a:latin typeface="Arial" panose="020B0604020202020204" pitchFamily="34" charset="0"/>
                <a:cs typeface="Arial" panose="020B0604020202020204" pitchFamily="34" charset="0"/>
              </a:rPr>
              <a:t>Financía</a:t>
            </a:r>
            <a:endParaRPr lang="es-MX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*Contabiliza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*Social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*Administra</a:t>
            </a:r>
            <a:endParaRPr lang="es-MX" sz="3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500" dirty="0"/>
              <a:t> </a:t>
            </a:r>
            <a:r>
              <a:rPr lang="es-MX" sz="3500" dirty="0">
                <a:latin typeface="Arial Black" panose="020B0A04020102020204" pitchFamily="34" charset="0"/>
              </a:rPr>
              <a:t>Práctica de esta rama: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La práctica de esta rama es en todo el mundo, y en México hay mucho campo de acción en esta área.</a:t>
            </a:r>
          </a:p>
          <a:p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3500" dirty="0" err="1">
                <a:latin typeface="Arial" panose="020B0604020202020204" pitchFamily="34" charset="0"/>
                <a:cs typeface="Arial" panose="020B0604020202020204" pitchFamily="34" charset="0"/>
              </a:rPr>
              <a:t>TURyDES</a:t>
            </a:r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3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http://www.eumed.net/rev/turydes/06/opv.htm</a:t>
            </a:r>
            <a:endParaRPr lang="es-MX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3500" dirty="0"/>
          </a:p>
          <a:p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500" b="1" dirty="0"/>
          </a:p>
        </p:txBody>
      </p:sp>
    </p:spTree>
    <p:extLst>
      <p:ext uri="{BB962C8B-B14F-4D97-AF65-F5344CB8AC3E}">
        <p14:creationId xmlns:p14="http://schemas.microsoft.com/office/powerpoint/2010/main" val="381077341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200</TotalTime>
  <Words>351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 Light</vt:lpstr>
      <vt:lpstr>Metropolitana</vt:lpstr>
      <vt:lpstr>RAMAS DEL TURISMO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RAMAS DEL TURISMO</dc:title>
  <dc:creator>ALEJANDRA GONZALEZ</dc:creator>
  <cp:lastModifiedBy>Minerva</cp:lastModifiedBy>
  <cp:revision>9</cp:revision>
  <dcterms:created xsi:type="dcterms:W3CDTF">2017-02-14T13:58:18Z</dcterms:created>
  <dcterms:modified xsi:type="dcterms:W3CDTF">2017-02-14T22:41:23Z</dcterms:modified>
</cp:coreProperties>
</file>