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9C5577-122F-496D-BA98-AEA533BD6B1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26115C4-6ADF-4296-929A-2D6F51AF6A21}">
      <dgm:prSet phldrT="[Texto]"/>
      <dgm:spPr/>
      <dgm:t>
        <a:bodyPr/>
        <a:lstStyle/>
        <a:p>
          <a:r>
            <a:rPr lang="es-MX" dirty="0" smtClean="0"/>
            <a:t>turismo</a:t>
          </a:r>
          <a:endParaRPr lang="es-MX" dirty="0"/>
        </a:p>
      </dgm:t>
    </dgm:pt>
    <dgm:pt modelId="{3E07DF96-A797-4AE6-BE3A-83D9B70B2388}" type="parTrans" cxnId="{B9C3BC92-C7CB-4757-9C30-262AD2804015}">
      <dgm:prSet/>
      <dgm:spPr/>
      <dgm:t>
        <a:bodyPr/>
        <a:lstStyle/>
        <a:p>
          <a:endParaRPr lang="es-MX"/>
        </a:p>
      </dgm:t>
    </dgm:pt>
    <dgm:pt modelId="{B548E084-98BF-48B1-BDDE-0C171428CE79}" type="sibTrans" cxnId="{B9C3BC92-C7CB-4757-9C30-262AD2804015}">
      <dgm:prSet/>
      <dgm:spPr/>
      <dgm:t>
        <a:bodyPr/>
        <a:lstStyle/>
        <a:p>
          <a:endParaRPr lang="es-MX"/>
        </a:p>
      </dgm:t>
    </dgm:pt>
    <dgm:pt modelId="{D56AE46E-ADA2-4EBD-BB2B-264DADA32B8D}">
      <dgm:prSet phldrT="[Texto]"/>
      <dgm:spPr/>
      <dgm:t>
        <a:bodyPr/>
        <a:lstStyle/>
        <a:p>
          <a:r>
            <a:rPr lang="es-MX" dirty="0" smtClean="0"/>
            <a:t>De descanso</a:t>
          </a:r>
          <a:endParaRPr lang="es-MX" dirty="0"/>
        </a:p>
      </dgm:t>
    </dgm:pt>
    <dgm:pt modelId="{410ABD32-3D16-4A2A-B504-D8FDC4A5BACA}" type="parTrans" cxnId="{DB42BBD1-4F80-438C-AA06-71333B7C4F45}">
      <dgm:prSet/>
      <dgm:spPr/>
      <dgm:t>
        <a:bodyPr/>
        <a:lstStyle/>
        <a:p>
          <a:endParaRPr lang="es-MX"/>
        </a:p>
      </dgm:t>
    </dgm:pt>
    <dgm:pt modelId="{CC061E14-0B2A-42C0-A7EE-853CEEFB1A66}" type="sibTrans" cxnId="{DB42BBD1-4F80-438C-AA06-71333B7C4F45}">
      <dgm:prSet/>
      <dgm:spPr/>
      <dgm:t>
        <a:bodyPr/>
        <a:lstStyle/>
        <a:p>
          <a:endParaRPr lang="es-MX"/>
        </a:p>
      </dgm:t>
    </dgm:pt>
    <dgm:pt modelId="{CF3A8C01-0585-4E73-AC8A-42648C5D05DB}">
      <dgm:prSet phldrT="[Texto]"/>
      <dgm:spPr/>
      <dgm:t>
        <a:bodyPr/>
        <a:lstStyle/>
        <a:p>
          <a:r>
            <a:rPr lang="es-MX" dirty="0" smtClean="0"/>
            <a:t>cultural</a:t>
          </a:r>
          <a:endParaRPr lang="es-MX" dirty="0"/>
        </a:p>
      </dgm:t>
    </dgm:pt>
    <dgm:pt modelId="{4EDCA041-BAB8-428F-A126-04F8F554EF9F}" type="parTrans" cxnId="{1F79EC93-83B2-441E-9657-7C73F1EAE971}">
      <dgm:prSet/>
      <dgm:spPr/>
      <dgm:t>
        <a:bodyPr/>
        <a:lstStyle/>
        <a:p>
          <a:endParaRPr lang="es-MX"/>
        </a:p>
      </dgm:t>
    </dgm:pt>
    <dgm:pt modelId="{31B3CBF8-5D70-4A1C-97D6-D013C99C32EF}" type="sibTrans" cxnId="{1F79EC93-83B2-441E-9657-7C73F1EAE971}">
      <dgm:prSet/>
      <dgm:spPr/>
      <dgm:t>
        <a:bodyPr/>
        <a:lstStyle/>
        <a:p>
          <a:endParaRPr lang="es-MX"/>
        </a:p>
      </dgm:t>
    </dgm:pt>
    <dgm:pt modelId="{55FFB6B1-97F2-489D-B026-108F9F046CB0}">
      <dgm:prSet phldrT="[Texto]"/>
      <dgm:spPr/>
      <dgm:t>
        <a:bodyPr/>
        <a:lstStyle/>
        <a:p>
          <a:r>
            <a:rPr lang="es-MX" dirty="0" smtClean="0"/>
            <a:t>gastronómico</a:t>
          </a:r>
          <a:endParaRPr lang="es-MX" dirty="0"/>
        </a:p>
      </dgm:t>
    </dgm:pt>
    <dgm:pt modelId="{C19B59FC-C675-484A-9158-A3765943FF44}" type="parTrans" cxnId="{FA68C802-8CE5-4E68-AA7C-D25EA91F5903}">
      <dgm:prSet/>
      <dgm:spPr/>
      <dgm:t>
        <a:bodyPr/>
        <a:lstStyle/>
        <a:p>
          <a:endParaRPr lang="es-MX"/>
        </a:p>
      </dgm:t>
    </dgm:pt>
    <dgm:pt modelId="{A6F4B8C2-E726-4961-BB62-64B0E02C8184}" type="sibTrans" cxnId="{FA68C802-8CE5-4E68-AA7C-D25EA91F5903}">
      <dgm:prSet/>
      <dgm:spPr/>
      <dgm:t>
        <a:bodyPr/>
        <a:lstStyle/>
        <a:p>
          <a:endParaRPr lang="es-MX"/>
        </a:p>
      </dgm:t>
    </dgm:pt>
    <dgm:pt modelId="{6A2A4E0B-5499-4267-8E58-717A9904FDFB}">
      <dgm:prSet phldrT="[Texto]"/>
      <dgm:spPr/>
      <dgm:t>
        <a:bodyPr/>
        <a:lstStyle/>
        <a:p>
          <a:r>
            <a:rPr lang="es-MX" b="1" i="1" dirty="0" smtClean="0"/>
            <a:t>Ecoturismo</a:t>
          </a:r>
          <a:endParaRPr lang="es-MX" dirty="0"/>
        </a:p>
      </dgm:t>
    </dgm:pt>
    <dgm:pt modelId="{C2CBFA32-0907-48BE-864C-644C7B2437C9}" type="parTrans" cxnId="{BCA86E5A-850F-469D-94DF-7BBB2C1CAD69}">
      <dgm:prSet/>
      <dgm:spPr/>
      <dgm:t>
        <a:bodyPr/>
        <a:lstStyle/>
        <a:p>
          <a:endParaRPr lang="es-MX"/>
        </a:p>
      </dgm:t>
    </dgm:pt>
    <dgm:pt modelId="{95A0BEB7-1660-45FF-AAD8-3D451895FC6F}" type="sibTrans" cxnId="{BCA86E5A-850F-469D-94DF-7BBB2C1CAD69}">
      <dgm:prSet/>
      <dgm:spPr/>
      <dgm:t>
        <a:bodyPr/>
        <a:lstStyle/>
        <a:p>
          <a:endParaRPr lang="es-MX"/>
        </a:p>
      </dgm:t>
    </dgm:pt>
    <dgm:pt modelId="{5C8D632B-8636-4578-95C9-3786CB082393}">
      <dgm:prSet/>
      <dgm:spPr/>
      <dgm:t>
        <a:bodyPr/>
        <a:lstStyle/>
        <a:p>
          <a:r>
            <a:rPr lang="es-MX" b="1" i="1" dirty="0" smtClean="0"/>
            <a:t>de Aventura</a:t>
          </a:r>
          <a:endParaRPr lang="es-MX" dirty="0"/>
        </a:p>
      </dgm:t>
    </dgm:pt>
    <dgm:pt modelId="{3D8AF577-EEE1-4015-8F69-6BF240F12477}" type="parTrans" cxnId="{A17E1E40-D3B2-4633-A1C2-939B79239A2E}">
      <dgm:prSet/>
      <dgm:spPr/>
      <dgm:t>
        <a:bodyPr/>
        <a:lstStyle/>
        <a:p>
          <a:endParaRPr lang="es-MX"/>
        </a:p>
      </dgm:t>
    </dgm:pt>
    <dgm:pt modelId="{80573CA8-B0EE-44F3-99BD-5207975B8271}" type="sibTrans" cxnId="{A17E1E40-D3B2-4633-A1C2-939B79239A2E}">
      <dgm:prSet/>
      <dgm:spPr/>
      <dgm:t>
        <a:bodyPr/>
        <a:lstStyle/>
        <a:p>
          <a:endParaRPr lang="es-MX"/>
        </a:p>
      </dgm:t>
    </dgm:pt>
    <dgm:pt modelId="{B21C1FF3-C9C6-4892-9478-CD176A6CBDF2}">
      <dgm:prSet/>
      <dgm:spPr/>
      <dgm:t>
        <a:bodyPr/>
        <a:lstStyle/>
        <a:p>
          <a:r>
            <a:rPr lang="es-MX" b="0" i="0" dirty="0" smtClean="0"/>
            <a:t>religioso</a:t>
          </a:r>
          <a:endParaRPr lang="es-MX" dirty="0"/>
        </a:p>
      </dgm:t>
    </dgm:pt>
    <dgm:pt modelId="{E96050F9-6F06-4097-99BE-99A529D95043}" type="parTrans" cxnId="{E6B98AD8-7E57-40F4-8BD4-1537E8DCBFFF}">
      <dgm:prSet/>
      <dgm:spPr/>
      <dgm:t>
        <a:bodyPr/>
        <a:lstStyle/>
        <a:p>
          <a:endParaRPr lang="es-MX"/>
        </a:p>
      </dgm:t>
    </dgm:pt>
    <dgm:pt modelId="{60F38674-46E0-49C8-A0C3-E6F7F866D25A}" type="sibTrans" cxnId="{E6B98AD8-7E57-40F4-8BD4-1537E8DCBFFF}">
      <dgm:prSet/>
      <dgm:spPr/>
      <dgm:t>
        <a:bodyPr/>
        <a:lstStyle/>
        <a:p>
          <a:endParaRPr lang="es-MX"/>
        </a:p>
      </dgm:t>
    </dgm:pt>
    <dgm:pt modelId="{CCD4994A-881D-4474-9DA2-ABF2E850923E}">
      <dgm:prSet/>
      <dgm:spPr/>
    </dgm:pt>
    <dgm:pt modelId="{E11DAFA3-7375-4D5E-9813-A117DA94CA95}" type="parTrans" cxnId="{783199FC-B901-49FC-BADA-8468C06C4F2D}">
      <dgm:prSet/>
      <dgm:spPr/>
      <dgm:t>
        <a:bodyPr/>
        <a:lstStyle/>
        <a:p>
          <a:endParaRPr lang="es-MX"/>
        </a:p>
      </dgm:t>
    </dgm:pt>
    <dgm:pt modelId="{3C353E04-99FB-4374-9A5F-11F220846F17}" type="sibTrans" cxnId="{783199FC-B901-49FC-BADA-8468C06C4F2D}">
      <dgm:prSet/>
      <dgm:spPr/>
      <dgm:t>
        <a:bodyPr/>
        <a:lstStyle/>
        <a:p>
          <a:endParaRPr lang="es-MX"/>
        </a:p>
      </dgm:t>
    </dgm:pt>
    <dgm:pt modelId="{CD31A58B-86EE-4965-8E3A-9467BE381499}">
      <dgm:prSet/>
      <dgm:spPr/>
      <dgm:t>
        <a:bodyPr/>
        <a:lstStyle/>
        <a:p>
          <a:r>
            <a:rPr lang="es-MX" b="1" i="1" dirty="0" smtClean="0"/>
            <a:t>científico</a:t>
          </a:r>
          <a:endParaRPr lang="es-MX" dirty="0"/>
        </a:p>
      </dgm:t>
    </dgm:pt>
    <dgm:pt modelId="{60355F0A-2394-4589-935B-1BFDC86E03C3}" type="parTrans" cxnId="{D9908E20-71C0-44CD-A5CD-3EBCF79B4CBD}">
      <dgm:prSet/>
      <dgm:spPr/>
      <dgm:t>
        <a:bodyPr/>
        <a:lstStyle/>
        <a:p>
          <a:endParaRPr lang="es-MX"/>
        </a:p>
      </dgm:t>
    </dgm:pt>
    <dgm:pt modelId="{D32DB8AB-997D-4A78-ABEE-6C4DB5D863BB}" type="sibTrans" cxnId="{D9908E20-71C0-44CD-A5CD-3EBCF79B4CBD}">
      <dgm:prSet/>
      <dgm:spPr/>
      <dgm:t>
        <a:bodyPr/>
        <a:lstStyle/>
        <a:p>
          <a:endParaRPr lang="es-MX"/>
        </a:p>
      </dgm:t>
    </dgm:pt>
    <dgm:pt modelId="{3FF0AAA4-B470-47C1-8377-8BDADC215977}" type="pres">
      <dgm:prSet presAssocID="{239C5577-122F-496D-BA98-AEA533BD6B1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8DECE99-8627-455E-8134-0D4876BA7173}" type="pres">
      <dgm:prSet presAssocID="{A26115C4-6ADF-4296-929A-2D6F51AF6A21}" presName="centerShape" presStyleLbl="node0" presStyleIdx="0" presStyleCnt="1"/>
      <dgm:spPr/>
      <dgm:t>
        <a:bodyPr/>
        <a:lstStyle/>
        <a:p>
          <a:endParaRPr lang="es-MX"/>
        </a:p>
      </dgm:t>
    </dgm:pt>
    <dgm:pt modelId="{6D0A5EFA-A3D4-4744-A385-25EAF13DC660}" type="pres">
      <dgm:prSet presAssocID="{410ABD32-3D16-4A2A-B504-D8FDC4A5BACA}" presName="parTrans" presStyleLbl="sibTrans2D1" presStyleIdx="0" presStyleCnt="7"/>
      <dgm:spPr/>
    </dgm:pt>
    <dgm:pt modelId="{E7F7CA6E-E52E-4B9E-84B8-F85C3777735B}" type="pres">
      <dgm:prSet presAssocID="{410ABD32-3D16-4A2A-B504-D8FDC4A5BACA}" presName="connectorText" presStyleLbl="sibTrans2D1" presStyleIdx="0" presStyleCnt="7"/>
      <dgm:spPr/>
    </dgm:pt>
    <dgm:pt modelId="{6E39EF6C-4DAC-49AB-8A4E-A274A71E3A27}" type="pres">
      <dgm:prSet presAssocID="{D56AE46E-ADA2-4EBD-BB2B-264DADA32B8D}" presName="node" presStyleLbl="node1" presStyleIdx="0" presStyleCnt="7">
        <dgm:presLayoutVars>
          <dgm:bulletEnabled val="1"/>
        </dgm:presLayoutVars>
      </dgm:prSet>
      <dgm:spPr/>
    </dgm:pt>
    <dgm:pt modelId="{69C601B2-11F9-4AE2-B68C-AB9CD85B0E29}" type="pres">
      <dgm:prSet presAssocID="{4EDCA041-BAB8-428F-A126-04F8F554EF9F}" presName="parTrans" presStyleLbl="sibTrans2D1" presStyleIdx="1" presStyleCnt="7"/>
      <dgm:spPr/>
    </dgm:pt>
    <dgm:pt modelId="{217F6763-93C5-4236-B115-30AB2F216354}" type="pres">
      <dgm:prSet presAssocID="{4EDCA041-BAB8-428F-A126-04F8F554EF9F}" presName="connectorText" presStyleLbl="sibTrans2D1" presStyleIdx="1" presStyleCnt="7"/>
      <dgm:spPr/>
    </dgm:pt>
    <dgm:pt modelId="{9C103626-2609-46EB-A027-380164E68063}" type="pres">
      <dgm:prSet presAssocID="{CF3A8C01-0585-4E73-AC8A-42648C5D05DB}" presName="node" presStyleLbl="node1" presStyleIdx="1" presStyleCnt="7">
        <dgm:presLayoutVars>
          <dgm:bulletEnabled val="1"/>
        </dgm:presLayoutVars>
      </dgm:prSet>
      <dgm:spPr/>
    </dgm:pt>
    <dgm:pt modelId="{FB957930-8126-4AEC-A2D4-93310670069A}" type="pres">
      <dgm:prSet presAssocID="{C19B59FC-C675-484A-9158-A3765943FF44}" presName="parTrans" presStyleLbl="sibTrans2D1" presStyleIdx="2" presStyleCnt="7"/>
      <dgm:spPr/>
    </dgm:pt>
    <dgm:pt modelId="{FB872E5F-6735-4CB0-87FE-5E462ADDCC98}" type="pres">
      <dgm:prSet presAssocID="{C19B59FC-C675-484A-9158-A3765943FF44}" presName="connectorText" presStyleLbl="sibTrans2D1" presStyleIdx="2" presStyleCnt="7"/>
      <dgm:spPr/>
    </dgm:pt>
    <dgm:pt modelId="{05C190FD-4310-4A84-8A13-81979B199ACF}" type="pres">
      <dgm:prSet presAssocID="{55FFB6B1-97F2-489D-B026-108F9F046CB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1082B9-75FB-4DCD-A5B2-3EEB112095F0}" type="pres">
      <dgm:prSet presAssocID="{C2CBFA32-0907-48BE-864C-644C7B2437C9}" presName="parTrans" presStyleLbl="sibTrans2D1" presStyleIdx="3" presStyleCnt="7"/>
      <dgm:spPr/>
    </dgm:pt>
    <dgm:pt modelId="{802B6ED7-0696-4D29-8DCD-89DBA54EE398}" type="pres">
      <dgm:prSet presAssocID="{C2CBFA32-0907-48BE-864C-644C7B2437C9}" presName="connectorText" presStyleLbl="sibTrans2D1" presStyleIdx="3" presStyleCnt="7"/>
      <dgm:spPr/>
    </dgm:pt>
    <dgm:pt modelId="{353E5C5E-D0E1-41C1-8F43-7F924825492A}" type="pres">
      <dgm:prSet presAssocID="{6A2A4E0B-5499-4267-8E58-717A9904FDF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F62E87-7230-4DDC-8DF1-BBB5C2FCFD70}" type="pres">
      <dgm:prSet presAssocID="{3D8AF577-EEE1-4015-8F69-6BF240F12477}" presName="parTrans" presStyleLbl="sibTrans2D1" presStyleIdx="4" presStyleCnt="7"/>
      <dgm:spPr/>
    </dgm:pt>
    <dgm:pt modelId="{C579DE18-BECD-4308-AAD1-2C43F2403478}" type="pres">
      <dgm:prSet presAssocID="{3D8AF577-EEE1-4015-8F69-6BF240F12477}" presName="connectorText" presStyleLbl="sibTrans2D1" presStyleIdx="4" presStyleCnt="7"/>
      <dgm:spPr/>
    </dgm:pt>
    <dgm:pt modelId="{4C395264-50C2-44DF-B8A3-00E350E534F7}" type="pres">
      <dgm:prSet presAssocID="{5C8D632B-8636-4578-95C9-3786CB08239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CD7B16E-9FCA-44BD-B21D-0615F2650205}" type="pres">
      <dgm:prSet presAssocID="{60355F0A-2394-4589-935B-1BFDC86E03C3}" presName="parTrans" presStyleLbl="sibTrans2D1" presStyleIdx="5" presStyleCnt="7"/>
      <dgm:spPr/>
    </dgm:pt>
    <dgm:pt modelId="{FBACACC7-CE9C-4558-8C04-2526A0230445}" type="pres">
      <dgm:prSet presAssocID="{60355F0A-2394-4589-935B-1BFDC86E03C3}" presName="connectorText" presStyleLbl="sibTrans2D1" presStyleIdx="5" presStyleCnt="7"/>
      <dgm:spPr/>
    </dgm:pt>
    <dgm:pt modelId="{ABB41B2E-5F5C-43B5-B65F-28E55F4D423A}" type="pres">
      <dgm:prSet presAssocID="{CD31A58B-86EE-4965-8E3A-9467BE381499}" presName="node" presStyleLbl="node1" presStyleIdx="5" presStyleCnt="7">
        <dgm:presLayoutVars>
          <dgm:bulletEnabled val="1"/>
        </dgm:presLayoutVars>
      </dgm:prSet>
      <dgm:spPr/>
    </dgm:pt>
    <dgm:pt modelId="{5C414D60-6E10-4137-868E-D62A5B98FF9C}" type="pres">
      <dgm:prSet presAssocID="{E96050F9-6F06-4097-99BE-99A529D95043}" presName="parTrans" presStyleLbl="sibTrans2D1" presStyleIdx="6" presStyleCnt="7"/>
      <dgm:spPr/>
    </dgm:pt>
    <dgm:pt modelId="{5B95CD9A-E509-452D-88B0-E0A05BD1726C}" type="pres">
      <dgm:prSet presAssocID="{E96050F9-6F06-4097-99BE-99A529D95043}" presName="connectorText" presStyleLbl="sibTrans2D1" presStyleIdx="6" presStyleCnt="7"/>
      <dgm:spPr/>
    </dgm:pt>
    <dgm:pt modelId="{FD09682E-6430-4641-B8CC-526AF7B24F21}" type="pres">
      <dgm:prSet presAssocID="{B21C1FF3-C9C6-4892-9478-CD176A6CBDF2}" presName="node" presStyleLbl="node1" presStyleIdx="6" presStyleCnt="7">
        <dgm:presLayoutVars>
          <dgm:bulletEnabled val="1"/>
        </dgm:presLayoutVars>
      </dgm:prSet>
      <dgm:spPr/>
    </dgm:pt>
  </dgm:ptLst>
  <dgm:cxnLst>
    <dgm:cxn modelId="{1067EBBA-DEB0-4D2E-A988-3E0D73F9AFF7}" type="presOf" srcId="{3D8AF577-EEE1-4015-8F69-6BF240F12477}" destId="{49F62E87-7230-4DDC-8DF1-BBB5C2FCFD70}" srcOrd="0" destOrd="0" presId="urn:microsoft.com/office/officeart/2005/8/layout/radial5"/>
    <dgm:cxn modelId="{B7FFF9CF-15CE-492F-8B6C-F066FD3CE863}" type="presOf" srcId="{239C5577-122F-496D-BA98-AEA533BD6B14}" destId="{3FF0AAA4-B470-47C1-8377-8BDADC215977}" srcOrd="0" destOrd="0" presId="urn:microsoft.com/office/officeart/2005/8/layout/radial5"/>
    <dgm:cxn modelId="{898DEC85-7D7F-4052-88DC-DA42DD286ABD}" type="presOf" srcId="{A26115C4-6ADF-4296-929A-2D6F51AF6A21}" destId="{18DECE99-8627-455E-8134-0D4876BA7173}" srcOrd="0" destOrd="0" presId="urn:microsoft.com/office/officeart/2005/8/layout/radial5"/>
    <dgm:cxn modelId="{E2B5F3DA-926E-4ECF-A8CA-FA6C5EB82078}" type="presOf" srcId="{C19B59FC-C675-484A-9158-A3765943FF44}" destId="{FB957930-8126-4AEC-A2D4-93310670069A}" srcOrd="0" destOrd="0" presId="urn:microsoft.com/office/officeart/2005/8/layout/radial5"/>
    <dgm:cxn modelId="{9892CCDA-672C-44E7-9E87-EF0BFA6ED58E}" type="presOf" srcId="{CF3A8C01-0585-4E73-AC8A-42648C5D05DB}" destId="{9C103626-2609-46EB-A027-380164E68063}" srcOrd="0" destOrd="0" presId="urn:microsoft.com/office/officeart/2005/8/layout/radial5"/>
    <dgm:cxn modelId="{5D368C2E-908E-48FA-B31F-D0836B92E315}" type="presOf" srcId="{C2CBFA32-0907-48BE-864C-644C7B2437C9}" destId="{802B6ED7-0696-4D29-8DCD-89DBA54EE398}" srcOrd="1" destOrd="0" presId="urn:microsoft.com/office/officeart/2005/8/layout/radial5"/>
    <dgm:cxn modelId="{1F79EC93-83B2-441E-9657-7C73F1EAE971}" srcId="{A26115C4-6ADF-4296-929A-2D6F51AF6A21}" destId="{CF3A8C01-0585-4E73-AC8A-42648C5D05DB}" srcOrd="1" destOrd="0" parTransId="{4EDCA041-BAB8-428F-A126-04F8F554EF9F}" sibTransId="{31B3CBF8-5D70-4A1C-97D6-D013C99C32EF}"/>
    <dgm:cxn modelId="{F548B30C-F722-4046-9438-2FE33B0D3FBF}" type="presOf" srcId="{6A2A4E0B-5499-4267-8E58-717A9904FDFB}" destId="{353E5C5E-D0E1-41C1-8F43-7F924825492A}" srcOrd="0" destOrd="0" presId="urn:microsoft.com/office/officeart/2005/8/layout/radial5"/>
    <dgm:cxn modelId="{BD2193B8-AC89-4095-9D17-7F572AF2A920}" type="presOf" srcId="{B21C1FF3-C9C6-4892-9478-CD176A6CBDF2}" destId="{FD09682E-6430-4641-B8CC-526AF7B24F21}" srcOrd="0" destOrd="0" presId="urn:microsoft.com/office/officeart/2005/8/layout/radial5"/>
    <dgm:cxn modelId="{606D20F4-752D-457F-8499-79156C5BAB21}" type="presOf" srcId="{4EDCA041-BAB8-428F-A126-04F8F554EF9F}" destId="{69C601B2-11F9-4AE2-B68C-AB9CD85B0E29}" srcOrd="0" destOrd="0" presId="urn:microsoft.com/office/officeart/2005/8/layout/radial5"/>
    <dgm:cxn modelId="{BCA86E5A-850F-469D-94DF-7BBB2C1CAD69}" srcId="{A26115C4-6ADF-4296-929A-2D6F51AF6A21}" destId="{6A2A4E0B-5499-4267-8E58-717A9904FDFB}" srcOrd="3" destOrd="0" parTransId="{C2CBFA32-0907-48BE-864C-644C7B2437C9}" sibTransId="{95A0BEB7-1660-45FF-AAD8-3D451895FC6F}"/>
    <dgm:cxn modelId="{155349C2-27DA-420B-85C6-292EE2B772CE}" type="presOf" srcId="{D56AE46E-ADA2-4EBD-BB2B-264DADA32B8D}" destId="{6E39EF6C-4DAC-49AB-8A4E-A274A71E3A27}" srcOrd="0" destOrd="0" presId="urn:microsoft.com/office/officeart/2005/8/layout/radial5"/>
    <dgm:cxn modelId="{6E5ABECF-5B3B-48BA-A514-70074E5AFA4E}" type="presOf" srcId="{3D8AF577-EEE1-4015-8F69-6BF240F12477}" destId="{C579DE18-BECD-4308-AAD1-2C43F2403478}" srcOrd="1" destOrd="0" presId="urn:microsoft.com/office/officeart/2005/8/layout/radial5"/>
    <dgm:cxn modelId="{2E0A9533-BDE0-4D90-82C3-F89B282DFBB3}" type="presOf" srcId="{60355F0A-2394-4589-935B-1BFDC86E03C3}" destId="{8CD7B16E-9FCA-44BD-B21D-0615F2650205}" srcOrd="0" destOrd="0" presId="urn:microsoft.com/office/officeart/2005/8/layout/radial5"/>
    <dgm:cxn modelId="{EC359720-3432-450D-8000-89BC8A3911D0}" type="presOf" srcId="{410ABD32-3D16-4A2A-B504-D8FDC4A5BACA}" destId="{E7F7CA6E-E52E-4B9E-84B8-F85C3777735B}" srcOrd="1" destOrd="0" presId="urn:microsoft.com/office/officeart/2005/8/layout/radial5"/>
    <dgm:cxn modelId="{D9908E20-71C0-44CD-A5CD-3EBCF79B4CBD}" srcId="{A26115C4-6ADF-4296-929A-2D6F51AF6A21}" destId="{CD31A58B-86EE-4965-8E3A-9467BE381499}" srcOrd="5" destOrd="0" parTransId="{60355F0A-2394-4589-935B-1BFDC86E03C3}" sibTransId="{D32DB8AB-997D-4A78-ABEE-6C4DB5D863BB}"/>
    <dgm:cxn modelId="{62959A77-655A-4214-AF9E-C6AA521A3F37}" type="presOf" srcId="{55FFB6B1-97F2-489D-B026-108F9F046CB0}" destId="{05C190FD-4310-4A84-8A13-81979B199ACF}" srcOrd="0" destOrd="0" presId="urn:microsoft.com/office/officeart/2005/8/layout/radial5"/>
    <dgm:cxn modelId="{783199FC-B901-49FC-BADA-8468C06C4F2D}" srcId="{239C5577-122F-496D-BA98-AEA533BD6B14}" destId="{CCD4994A-881D-4474-9DA2-ABF2E850923E}" srcOrd="1" destOrd="0" parTransId="{E11DAFA3-7375-4D5E-9813-A117DA94CA95}" sibTransId="{3C353E04-99FB-4374-9A5F-11F220846F17}"/>
    <dgm:cxn modelId="{DB42BBD1-4F80-438C-AA06-71333B7C4F45}" srcId="{A26115C4-6ADF-4296-929A-2D6F51AF6A21}" destId="{D56AE46E-ADA2-4EBD-BB2B-264DADA32B8D}" srcOrd="0" destOrd="0" parTransId="{410ABD32-3D16-4A2A-B504-D8FDC4A5BACA}" sibTransId="{CC061E14-0B2A-42C0-A7EE-853CEEFB1A66}"/>
    <dgm:cxn modelId="{8E6ED191-01FE-4687-BFF4-0CADF139216C}" type="presOf" srcId="{4EDCA041-BAB8-428F-A126-04F8F554EF9F}" destId="{217F6763-93C5-4236-B115-30AB2F216354}" srcOrd="1" destOrd="0" presId="urn:microsoft.com/office/officeart/2005/8/layout/radial5"/>
    <dgm:cxn modelId="{B9C3BC92-C7CB-4757-9C30-262AD2804015}" srcId="{239C5577-122F-496D-BA98-AEA533BD6B14}" destId="{A26115C4-6ADF-4296-929A-2D6F51AF6A21}" srcOrd="0" destOrd="0" parTransId="{3E07DF96-A797-4AE6-BE3A-83D9B70B2388}" sibTransId="{B548E084-98BF-48B1-BDDE-0C171428CE79}"/>
    <dgm:cxn modelId="{B7543560-A91D-4D2B-B812-2B0A24DDA466}" type="presOf" srcId="{410ABD32-3D16-4A2A-B504-D8FDC4A5BACA}" destId="{6D0A5EFA-A3D4-4744-A385-25EAF13DC660}" srcOrd="0" destOrd="0" presId="urn:microsoft.com/office/officeart/2005/8/layout/radial5"/>
    <dgm:cxn modelId="{360AD631-8FF9-42AB-B204-0914F79AB790}" type="presOf" srcId="{C19B59FC-C675-484A-9158-A3765943FF44}" destId="{FB872E5F-6735-4CB0-87FE-5E462ADDCC98}" srcOrd="1" destOrd="0" presId="urn:microsoft.com/office/officeart/2005/8/layout/radial5"/>
    <dgm:cxn modelId="{1299AB60-7BB3-4574-8C81-CE5E9553B3FA}" type="presOf" srcId="{C2CBFA32-0907-48BE-864C-644C7B2437C9}" destId="{B21082B9-75FB-4DCD-A5B2-3EEB112095F0}" srcOrd="0" destOrd="0" presId="urn:microsoft.com/office/officeart/2005/8/layout/radial5"/>
    <dgm:cxn modelId="{85D845D9-2436-49AC-BCA5-5BE8EFDB1591}" type="presOf" srcId="{CD31A58B-86EE-4965-8E3A-9467BE381499}" destId="{ABB41B2E-5F5C-43B5-B65F-28E55F4D423A}" srcOrd="0" destOrd="0" presId="urn:microsoft.com/office/officeart/2005/8/layout/radial5"/>
    <dgm:cxn modelId="{FA68C802-8CE5-4E68-AA7C-D25EA91F5903}" srcId="{A26115C4-6ADF-4296-929A-2D6F51AF6A21}" destId="{55FFB6B1-97F2-489D-B026-108F9F046CB0}" srcOrd="2" destOrd="0" parTransId="{C19B59FC-C675-484A-9158-A3765943FF44}" sibTransId="{A6F4B8C2-E726-4961-BB62-64B0E02C8184}"/>
    <dgm:cxn modelId="{4E60250C-C803-4028-913A-F771A02D2CBA}" type="presOf" srcId="{E96050F9-6F06-4097-99BE-99A529D95043}" destId="{5C414D60-6E10-4137-868E-D62A5B98FF9C}" srcOrd="0" destOrd="0" presId="urn:microsoft.com/office/officeart/2005/8/layout/radial5"/>
    <dgm:cxn modelId="{A17E1E40-D3B2-4633-A1C2-939B79239A2E}" srcId="{A26115C4-6ADF-4296-929A-2D6F51AF6A21}" destId="{5C8D632B-8636-4578-95C9-3786CB082393}" srcOrd="4" destOrd="0" parTransId="{3D8AF577-EEE1-4015-8F69-6BF240F12477}" sibTransId="{80573CA8-B0EE-44F3-99BD-5207975B8271}"/>
    <dgm:cxn modelId="{E6B98AD8-7E57-40F4-8BD4-1537E8DCBFFF}" srcId="{A26115C4-6ADF-4296-929A-2D6F51AF6A21}" destId="{B21C1FF3-C9C6-4892-9478-CD176A6CBDF2}" srcOrd="6" destOrd="0" parTransId="{E96050F9-6F06-4097-99BE-99A529D95043}" sibTransId="{60F38674-46E0-49C8-A0C3-E6F7F866D25A}"/>
    <dgm:cxn modelId="{BA868016-B0D5-498B-B118-D777C9597EC1}" type="presOf" srcId="{60355F0A-2394-4589-935B-1BFDC86E03C3}" destId="{FBACACC7-CE9C-4558-8C04-2526A0230445}" srcOrd="1" destOrd="0" presId="urn:microsoft.com/office/officeart/2005/8/layout/radial5"/>
    <dgm:cxn modelId="{45FCCC6C-0650-4043-8F04-8A9176EDC397}" type="presOf" srcId="{5C8D632B-8636-4578-95C9-3786CB082393}" destId="{4C395264-50C2-44DF-B8A3-00E350E534F7}" srcOrd="0" destOrd="0" presId="urn:microsoft.com/office/officeart/2005/8/layout/radial5"/>
    <dgm:cxn modelId="{D0867C9D-FFA2-4744-9D39-7F5723A3C16D}" type="presOf" srcId="{E96050F9-6F06-4097-99BE-99A529D95043}" destId="{5B95CD9A-E509-452D-88B0-E0A05BD1726C}" srcOrd="1" destOrd="0" presId="urn:microsoft.com/office/officeart/2005/8/layout/radial5"/>
    <dgm:cxn modelId="{6A582120-0E75-41FA-AD1E-5DD3C1CFFC28}" type="presParOf" srcId="{3FF0AAA4-B470-47C1-8377-8BDADC215977}" destId="{18DECE99-8627-455E-8134-0D4876BA7173}" srcOrd="0" destOrd="0" presId="urn:microsoft.com/office/officeart/2005/8/layout/radial5"/>
    <dgm:cxn modelId="{83498348-4604-4D10-9154-EDCD3F42C401}" type="presParOf" srcId="{3FF0AAA4-B470-47C1-8377-8BDADC215977}" destId="{6D0A5EFA-A3D4-4744-A385-25EAF13DC660}" srcOrd="1" destOrd="0" presId="urn:microsoft.com/office/officeart/2005/8/layout/radial5"/>
    <dgm:cxn modelId="{68318CE8-CB70-4DD8-A92D-F37FB015ECF3}" type="presParOf" srcId="{6D0A5EFA-A3D4-4744-A385-25EAF13DC660}" destId="{E7F7CA6E-E52E-4B9E-84B8-F85C3777735B}" srcOrd="0" destOrd="0" presId="urn:microsoft.com/office/officeart/2005/8/layout/radial5"/>
    <dgm:cxn modelId="{F7028251-6CEF-467D-A473-83A951CE885E}" type="presParOf" srcId="{3FF0AAA4-B470-47C1-8377-8BDADC215977}" destId="{6E39EF6C-4DAC-49AB-8A4E-A274A71E3A27}" srcOrd="2" destOrd="0" presId="urn:microsoft.com/office/officeart/2005/8/layout/radial5"/>
    <dgm:cxn modelId="{28F04380-69A8-49D8-902D-EF6F8C683976}" type="presParOf" srcId="{3FF0AAA4-B470-47C1-8377-8BDADC215977}" destId="{69C601B2-11F9-4AE2-B68C-AB9CD85B0E29}" srcOrd="3" destOrd="0" presId="urn:microsoft.com/office/officeart/2005/8/layout/radial5"/>
    <dgm:cxn modelId="{E81B8E52-FAD4-47F8-AD5F-287E96EAFC44}" type="presParOf" srcId="{69C601B2-11F9-4AE2-B68C-AB9CD85B0E29}" destId="{217F6763-93C5-4236-B115-30AB2F216354}" srcOrd="0" destOrd="0" presId="urn:microsoft.com/office/officeart/2005/8/layout/radial5"/>
    <dgm:cxn modelId="{D16ED2E8-DE12-4CD9-9194-4E33EE18C95F}" type="presParOf" srcId="{3FF0AAA4-B470-47C1-8377-8BDADC215977}" destId="{9C103626-2609-46EB-A027-380164E68063}" srcOrd="4" destOrd="0" presId="urn:microsoft.com/office/officeart/2005/8/layout/radial5"/>
    <dgm:cxn modelId="{F86E073F-3267-4947-A627-7AD591EE8FD0}" type="presParOf" srcId="{3FF0AAA4-B470-47C1-8377-8BDADC215977}" destId="{FB957930-8126-4AEC-A2D4-93310670069A}" srcOrd="5" destOrd="0" presId="urn:microsoft.com/office/officeart/2005/8/layout/radial5"/>
    <dgm:cxn modelId="{ED7BC49C-194D-4178-9537-DEAB3D521017}" type="presParOf" srcId="{FB957930-8126-4AEC-A2D4-93310670069A}" destId="{FB872E5F-6735-4CB0-87FE-5E462ADDCC98}" srcOrd="0" destOrd="0" presId="urn:microsoft.com/office/officeart/2005/8/layout/radial5"/>
    <dgm:cxn modelId="{7DDDCA46-C84A-426F-8726-DB946ED25F32}" type="presParOf" srcId="{3FF0AAA4-B470-47C1-8377-8BDADC215977}" destId="{05C190FD-4310-4A84-8A13-81979B199ACF}" srcOrd="6" destOrd="0" presId="urn:microsoft.com/office/officeart/2005/8/layout/radial5"/>
    <dgm:cxn modelId="{568FE1D5-18C8-49B4-A198-C12428240CFC}" type="presParOf" srcId="{3FF0AAA4-B470-47C1-8377-8BDADC215977}" destId="{B21082B9-75FB-4DCD-A5B2-3EEB112095F0}" srcOrd="7" destOrd="0" presId="urn:microsoft.com/office/officeart/2005/8/layout/radial5"/>
    <dgm:cxn modelId="{733A7771-7DFC-4A86-8967-D8D92B7C41C7}" type="presParOf" srcId="{B21082B9-75FB-4DCD-A5B2-3EEB112095F0}" destId="{802B6ED7-0696-4D29-8DCD-89DBA54EE398}" srcOrd="0" destOrd="0" presId="urn:microsoft.com/office/officeart/2005/8/layout/radial5"/>
    <dgm:cxn modelId="{E5410599-3764-4858-97BC-F76B0A4DDD77}" type="presParOf" srcId="{3FF0AAA4-B470-47C1-8377-8BDADC215977}" destId="{353E5C5E-D0E1-41C1-8F43-7F924825492A}" srcOrd="8" destOrd="0" presId="urn:microsoft.com/office/officeart/2005/8/layout/radial5"/>
    <dgm:cxn modelId="{A25C4534-01C9-4FBB-882B-12D7276D8B16}" type="presParOf" srcId="{3FF0AAA4-B470-47C1-8377-8BDADC215977}" destId="{49F62E87-7230-4DDC-8DF1-BBB5C2FCFD70}" srcOrd="9" destOrd="0" presId="urn:microsoft.com/office/officeart/2005/8/layout/radial5"/>
    <dgm:cxn modelId="{76970FA3-41B8-4FBB-BAE1-21CEBAF527B0}" type="presParOf" srcId="{49F62E87-7230-4DDC-8DF1-BBB5C2FCFD70}" destId="{C579DE18-BECD-4308-AAD1-2C43F2403478}" srcOrd="0" destOrd="0" presId="urn:microsoft.com/office/officeart/2005/8/layout/radial5"/>
    <dgm:cxn modelId="{5FD9EBBD-CC6D-49F3-ABD3-A336029C3CF8}" type="presParOf" srcId="{3FF0AAA4-B470-47C1-8377-8BDADC215977}" destId="{4C395264-50C2-44DF-B8A3-00E350E534F7}" srcOrd="10" destOrd="0" presId="urn:microsoft.com/office/officeart/2005/8/layout/radial5"/>
    <dgm:cxn modelId="{CF9B7A91-C7F6-4853-98D3-758D1D399680}" type="presParOf" srcId="{3FF0AAA4-B470-47C1-8377-8BDADC215977}" destId="{8CD7B16E-9FCA-44BD-B21D-0615F2650205}" srcOrd="11" destOrd="0" presId="urn:microsoft.com/office/officeart/2005/8/layout/radial5"/>
    <dgm:cxn modelId="{7D30EC96-4E13-47B4-A162-DC141782EF2E}" type="presParOf" srcId="{8CD7B16E-9FCA-44BD-B21D-0615F2650205}" destId="{FBACACC7-CE9C-4558-8C04-2526A0230445}" srcOrd="0" destOrd="0" presId="urn:microsoft.com/office/officeart/2005/8/layout/radial5"/>
    <dgm:cxn modelId="{F38F8B63-0279-4215-840B-0E3A1202E791}" type="presParOf" srcId="{3FF0AAA4-B470-47C1-8377-8BDADC215977}" destId="{ABB41B2E-5F5C-43B5-B65F-28E55F4D423A}" srcOrd="12" destOrd="0" presId="urn:microsoft.com/office/officeart/2005/8/layout/radial5"/>
    <dgm:cxn modelId="{A95FFF66-A747-43BD-B680-B8212317F0A8}" type="presParOf" srcId="{3FF0AAA4-B470-47C1-8377-8BDADC215977}" destId="{5C414D60-6E10-4137-868E-D62A5B98FF9C}" srcOrd="13" destOrd="0" presId="urn:microsoft.com/office/officeart/2005/8/layout/radial5"/>
    <dgm:cxn modelId="{83150251-8A50-49E7-BBD6-8E9BAE6011FB}" type="presParOf" srcId="{5C414D60-6E10-4137-868E-D62A5B98FF9C}" destId="{5B95CD9A-E509-452D-88B0-E0A05BD1726C}" srcOrd="0" destOrd="0" presId="urn:microsoft.com/office/officeart/2005/8/layout/radial5"/>
    <dgm:cxn modelId="{A92673BF-F00D-4355-A397-30DE4C5A2EEA}" type="presParOf" srcId="{3FF0AAA4-B470-47C1-8377-8BDADC215977}" destId="{FD09682E-6430-4641-B8CC-526AF7B24F21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5E8418-4769-4239-A0D2-804AB4AB269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8A789DB-B14D-44F5-AE7F-E49EFFEE0D36}">
      <dgm:prSet phldrT="[Texto]" custT="1"/>
      <dgm:spPr/>
      <dgm:t>
        <a:bodyPr/>
        <a:lstStyle/>
        <a:p>
          <a:r>
            <a:rPr lang="es-MX" sz="1400" dirty="0" smtClean="0"/>
            <a:t>De aventura</a:t>
          </a:r>
          <a:endParaRPr lang="es-MX" sz="1400" dirty="0"/>
        </a:p>
      </dgm:t>
    </dgm:pt>
    <dgm:pt modelId="{F45F4528-14F2-4857-B638-706749E6B90A}" type="parTrans" cxnId="{2B274E60-CBB3-47D0-8618-E8AA61BA31D6}">
      <dgm:prSet/>
      <dgm:spPr/>
      <dgm:t>
        <a:bodyPr/>
        <a:lstStyle/>
        <a:p>
          <a:endParaRPr lang="es-MX"/>
        </a:p>
      </dgm:t>
    </dgm:pt>
    <dgm:pt modelId="{BCB1E870-5264-44DC-AF24-735CEFA1D149}" type="sibTrans" cxnId="{2B274E60-CBB3-47D0-8618-E8AA61BA31D6}">
      <dgm:prSet/>
      <dgm:spPr/>
      <dgm:t>
        <a:bodyPr/>
        <a:lstStyle/>
        <a:p>
          <a:endParaRPr lang="es-MX"/>
        </a:p>
      </dgm:t>
    </dgm:pt>
    <dgm:pt modelId="{7FC27EE5-3BAA-4A3A-A4B7-CD2FB2B8D47E}">
      <dgm:prSet phldrT="[Texto]" custT="1"/>
      <dgm:spPr/>
      <dgm:t>
        <a:bodyPr/>
        <a:lstStyle/>
        <a:p>
          <a:r>
            <a:rPr lang="es-MX" sz="1050" dirty="0" smtClean="0"/>
            <a:t>que el turismo aventura busca el ocio, a diferencia del deporte de aventura que tiende a la competencia y que requiere de un entrenamiento más exigente</a:t>
          </a:r>
          <a:r>
            <a:rPr lang="es-MX" sz="900" dirty="0" smtClean="0"/>
            <a:t>.</a:t>
          </a:r>
          <a:endParaRPr lang="es-MX" sz="900" dirty="0"/>
        </a:p>
      </dgm:t>
    </dgm:pt>
    <dgm:pt modelId="{9502B049-CF5D-4504-AD59-B7019D19AB0B}" type="parTrans" cxnId="{74D83711-DE1F-40F4-BB05-3E5B186D8116}">
      <dgm:prSet/>
      <dgm:spPr/>
      <dgm:t>
        <a:bodyPr/>
        <a:lstStyle/>
        <a:p>
          <a:endParaRPr lang="es-MX"/>
        </a:p>
      </dgm:t>
    </dgm:pt>
    <dgm:pt modelId="{D6F96AB1-BA23-4DB0-B17A-1685D03DD6AC}" type="sibTrans" cxnId="{74D83711-DE1F-40F4-BB05-3E5B186D8116}">
      <dgm:prSet/>
      <dgm:spPr/>
      <dgm:t>
        <a:bodyPr/>
        <a:lstStyle/>
        <a:p>
          <a:endParaRPr lang="es-MX"/>
        </a:p>
      </dgm:t>
    </dgm:pt>
    <dgm:pt modelId="{5EBAAAF1-9341-4CC0-BB04-C068FC319E7C}">
      <dgm:prSet phldrT="[Texto]" custT="1"/>
      <dgm:spPr/>
      <dgm:t>
        <a:bodyPr/>
        <a:lstStyle/>
        <a:p>
          <a:r>
            <a:rPr lang="es-MX" sz="1400" b="1" i="1" dirty="0" smtClean="0"/>
            <a:t>Turismo de Descanso, o de sol y Playa</a:t>
          </a:r>
          <a:endParaRPr lang="es-MX" sz="1400" dirty="0"/>
        </a:p>
      </dgm:t>
    </dgm:pt>
    <dgm:pt modelId="{7CD420F5-5179-451B-ABFA-EA698F32D27C}" type="parTrans" cxnId="{8ADD03EF-F667-4B3C-98E9-68EA06DB30F4}">
      <dgm:prSet/>
      <dgm:spPr/>
      <dgm:t>
        <a:bodyPr/>
        <a:lstStyle/>
        <a:p>
          <a:endParaRPr lang="es-MX"/>
        </a:p>
      </dgm:t>
    </dgm:pt>
    <dgm:pt modelId="{C0EB1824-EF46-4EB3-B18A-E6604965F365}" type="sibTrans" cxnId="{8ADD03EF-F667-4B3C-98E9-68EA06DB30F4}">
      <dgm:prSet/>
      <dgm:spPr/>
      <dgm:t>
        <a:bodyPr/>
        <a:lstStyle/>
        <a:p>
          <a:endParaRPr lang="es-MX"/>
        </a:p>
      </dgm:t>
    </dgm:pt>
    <dgm:pt modelId="{C6103500-D937-4168-BF39-11F0BED7C84F}">
      <dgm:prSet phldrT="[Texto]" custT="1"/>
      <dgm:spPr/>
      <dgm:t>
        <a:bodyPr/>
        <a:lstStyle/>
        <a:p>
          <a:r>
            <a:rPr lang="es-MX" sz="1050" dirty="0" smtClean="0"/>
            <a:t>descanso, diversión y entretenimiento</a:t>
          </a:r>
          <a:endParaRPr lang="es-MX" sz="1050" dirty="0"/>
        </a:p>
      </dgm:t>
    </dgm:pt>
    <dgm:pt modelId="{F332D113-C875-411D-9BB0-07671F27ABDC}" type="parTrans" cxnId="{D878561E-4162-40DF-BFE5-645C94C043BE}">
      <dgm:prSet/>
      <dgm:spPr/>
      <dgm:t>
        <a:bodyPr/>
        <a:lstStyle/>
        <a:p>
          <a:endParaRPr lang="es-MX"/>
        </a:p>
      </dgm:t>
    </dgm:pt>
    <dgm:pt modelId="{EA235EFF-879C-460A-96CA-9CE3148DA4CE}" type="sibTrans" cxnId="{D878561E-4162-40DF-BFE5-645C94C043BE}">
      <dgm:prSet/>
      <dgm:spPr/>
      <dgm:t>
        <a:bodyPr/>
        <a:lstStyle/>
        <a:p>
          <a:endParaRPr lang="es-MX"/>
        </a:p>
      </dgm:t>
    </dgm:pt>
    <dgm:pt modelId="{ED4E3E6B-F6C9-4FDD-AC1A-B49BA1AA5895}">
      <dgm:prSet phldrT="[Texto]" custT="1"/>
      <dgm:spPr/>
      <dgm:t>
        <a:bodyPr/>
        <a:lstStyle/>
        <a:p>
          <a:r>
            <a:rPr lang="es-MX" sz="1050" dirty="0" smtClean="0"/>
            <a:t>es el más demandado de todos</a:t>
          </a:r>
          <a:endParaRPr lang="es-MX" sz="1050" dirty="0"/>
        </a:p>
      </dgm:t>
    </dgm:pt>
    <dgm:pt modelId="{CEA46BAC-DC1A-47E6-AC07-0B7982ECE471}" type="parTrans" cxnId="{72DB08DC-D2AF-4D5B-AC85-D3FC296598EF}">
      <dgm:prSet/>
      <dgm:spPr/>
      <dgm:t>
        <a:bodyPr/>
        <a:lstStyle/>
        <a:p>
          <a:endParaRPr lang="es-MX"/>
        </a:p>
      </dgm:t>
    </dgm:pt>
    <dgm:pt modelId="{2ED5F3D6-FFCE-4057-8B87-482A33FC6DDA}" type="sibTrans" cxnId="{72DB08DC-D2AF-4D5B-AC85-D3FC296598EF}">
      <dgm:prSet/>
      <dgm:spPr/>
      <dgm:t>
        <a:bodyPr/>
        <a:lstStyle/>
        <a:p>
          <a:endParaRPr lang="es-MX"/>
        </a:p>
      </dgm:t>
    </dgm:pt>
    <dgm:pt modelId="{20915D4D-269C-443A-B91E-F3427E611EE1}">
      <dgm:prSet phldrT="[Texto]" custT="1"/>
      <dgm:spPr/>
      <dgm:t>
        <a:bodyPr/>
        <a:lstStyle/>
        <a:p>
          <a:r>
            <a:rPr lang="es-MX" sz="1400" b="1" i="1" dirty="0" smtClean="0"/>
            <a:t>Turismo Científico</a:t>
          </a:r>
          <a:r>
            <a:rPr lang="es-MX" sz="1400" dirty="0" smtClean="0"/>
            <a:t>: El objetivo principal del viajero que elige este tipo de turismo es abrir más sus fronteras para la investigación en esta área, ampliar y complementar sus conocimientos</a:t>
          </a:r>
          <a:endParaRPr lang="es-MX" sz="1400" dirty="0"/>
        </a:p>
      </dgm:t>
    </dgm:pt>
    <dgm:pt modelId="{25EE2C69-63DB-488E-A5CA-CF34A40D8D00}" type="parTrans" cxnId="{A5C8E114-F4D7-479E-B820-665F1EBE0D62}">
      <dgm:prSet/>
      <dgm:spPr/>
      <dgm:t>
        <a:bodyPr/>
        <a:lstStyle/>
        <a:p>
          <a:endParaRPr lang="es-MX"/>
        </a:p>
      </dgm:t>
    </dgm:pt>
    <dgm:pt modelId="{0ED4F90B-B166-4BEF-B1EA-B5DDF3DD64F1}" type="sibTrans" cxnId="{A5C8E114-F4D7-479E-B820-665F1EBE0D62}">
      <dgm:prSet/>
      <dgm:spPr/>
      <dgm:t>
        <a:bodyPr/>
        <a:lstStyle/>
        <a:p>
          <a:endParaRPr lang="es-MX"/>
        </a:p>
      </dgm:t>
    </dgm:pt>
    <dgm:pt modelId="{546D7288-7008-4B3C-B0E3-AA95300927C3}">
      <dgm:prSet phldrT="[Texto]"/>
      <dgm:spPr/>
      <dgm:t>
        <a:bodyPr/>
        <a:lstStyle/>
        <a:p>
          <a:endParaRPr lang="es-MX" dirty="0"/>
        </a:p>
      </dgm:t>
    </dgm:pt>
    <dgm:pt modelId="{F794F08C-AB65-4C03-9E84-27A7DB5CA287}" type="parTrans" cxnId="{DB83A498-6943-4FED-88D6-1E95C540F155}">
      <dgm:prSet/>
      <dgm:spPr/>
      <dgm:t>
        <a:bodyPr/>
        <a:lstStyle/>
        <a:p>
          <a:endParaRPr lang="es-MX"/>
        </a:p>
      </dgm:t>
    </dgm:pt>
    <dgm:pt modelId="{F309E03C-A132-4F85-9DC9-64C298DBC868}" type="sibTrans" cxnId="{DB83A498-6943-4FED-88D6-1E95C540F155}">
      <dgm:prSet/>
      <dgm:spPr/>
      <dgm:t>
        <a:bodyPr/>
        <a:lstStyle/>
        <a:p>
          <a:endParaRPr lang="es-MX"/>
        </a:p>
      </dgm:t>
    </dgm:pt>
    <dgm:pt modelId="{2DFD3542-E5C9-4366-B546-9EBCB67DF7B8}">
      <dgm:prSet phldrT="[Texto]"/>
      <dgm:spPr/>
      <dgm:t>
        <a:bodyPr/>
        <a:lstStyle/>
        <a:p>
          <a:endParaRPr lang="es-MX" dirty="0"/>
        </a:p>
      </dgm:t>
    </dgm:pt>
    <dgm:pt modelId="{01DE2391-1B59-4524-B46A-E71448556694}" type="parTrans" cxnId="{BF4E608E-B2BD-436D-BAE4-7C081B551A02}">
      <dgm:prSet/>
      <dgm:spPr/>
      <dgm:t>
        <a:bodyPr/>
        <a:lstStyle/>
        <a:p>
          <a:endParaRPr lang="es-MX"/>
        </a:p>
      </dgm:t>
    </dgm:pt>
    <dgm:pt modelId="{417D3C92-43DC-42C9-9693-A1A966AB7E5A}" type="sibTrans" cxnId="{BF4E608E-B2BD-436D-BAE4-7C081B551A02}">
      <dgm:prSet/>
      <dgm:spPr/>
      <dgm:t>
        <a:bodyPr/>
        <a:lstStyle/>
        <a:p>
          <a:endParaRPr lang="es-MX"/>
        </a:p>
      </dgm:t>
    </dgm:pt>
    <dgm:pt modelId="{A0387B7C-20CD-4AF3-86C3-F6432F6301A5}">
      <dgm:prSet phldrT="[Texto]"/>
      <dgm:spPr/>
      <dgm:t>
        <a:bodyPr/>
        <a:lstStyle/>
        <a:p>
          <a:endParaRPr lang="es-MX" dirty="0"/>
        </a:p>
      </dgm:t>
    </dgm:pt>
    <dgm:pt modelId="{D8DFB032-7128-43A6-9A28-054AB1DC5A65}" type="parTrans" cxnId="{45069C94-A16D-4AA2-AD22-9C728E99274E}">
      <dgm:prSet/>
      <dgm:spPr/>
      <dgm:t>
        <a:bodyPr/>
        <a:lstStyle/>
        <a:p>
          <a:endParaRPr lang="es-MX"/>
        </a:p>
      </dgm:t>
    </dgm:pt>
    <dgm:pt modelId="{714F2ED8-CBAE-400C-940A-25C2073FBFCC}" type="sibTrans" cxnId="{45069C94-A16D-4AA2-AD22-9C728E99274E}">
      <dgm:prSet/>
      <dgm:spPr/>
      <dgm:t>
        <a:bodyPr/>
        <a:lstStyle/>
        <a:p>
          <a:endParaRPr lang="es-MX"/>
        </a:p>
      </dgm:t>
    </dgm:pt>
    <dgm:pt modelId="{6F6CE486-8524-4E5A-9FBE-88B5A5CCD3B9}">
      <dgm:prSet/>
      <dgm:spPr/>
      <dgm:t>
        <a:bodyPr/>
        <a:lstStyle/>
        <a:p>
          <a:endParaRPr lang="es-MX" dirty="0"/>
        </a:p>
      </dgm:t>
    </dgm:pt>
    <dgm:pt modelId="{F1184EFB-8C55-44BF-A61D-DD41DB0C776E}" type="parTrans" cxnId="{773C2E80-0296-441C-8782-662A9FDDF41A}">
      <dgm:prSet/>
      <dgm:spPr/>
      <dgm:t>
        <a:bodyPr/>
        <a:lstStyle/>
        <a:p>
          <a:endParaRPr lang="es-MX"/>
        </a:p>
      </dgm:t>
    </dgm:pt>
    <dgm:pt modelId="{39C8BCDD-A4B3-4F5F-8AC2-C6294792F762}" type="sibTrans" cxnId="{773C2E80-0296-441C-8782-662A9FDDF41A}">
      <dgm:prSet/>
      <dgm:spPr/>
      <dgm:t>
        <a:bodyPr/>
        <a:lstStyle/>
        <a:p>
          <a:endParaRPr lang="es-MX"/>
        </a:p>
      </dgm:t>
    </dgm:pt>
    <dgm:pt modelId="{BB321828-1646-4FEF-898A-E33E2A1241BF}" type="pres">
      <dgm:prSet presAssocID="{1E5E8418-4769-4239-A0D2-804AB4AB2698}" presName="linear" presStyleCnt="0">
        <dgm:presLayoutVars>
          <dgm:dir/>
          <dgm:resizeHandles val="exact"/>
        </dgm:presLayoutVars>
      </dgm:prSet>
      <dgm:spPr/>
    </dgm:pt>
    <dgm:pt modelId="{70A323EC-806A-4F93-B857-FEBAB31F6A26}" type="pres">
      <dgm:prSet presAssocID="{B8A789DB-B14D-44F5-AE7F-E49EFFEE0D36}" presName="comp" presStyleCnt="0"/>
      <dgm:spPr/>
    </dgm:pt>
    <dgm:pt modelId="{047BF94A-84F2-4029-AB1B-B7110EEB5957}" type="pres">
      <dgm:prSet presAssocID="{B8A789DB-B14D-44F5-AE7F-E49EFFEE0D36}" presName="box" presStyleLbl="node1" presStyleIdx="0" presStyleCnt="7"/>
      <dgm:spPr/>
      <dgm:t>
        <a:bodyPr/>
        <a:lstStyle/>
        <a:p>
          <a:endParaRPr lang="es-MX"/>
        </a:p>
      </dgm:t>
    </dgm:pt>
    <dgm:pt modelId="{6AA34DDF-D1CE-4ACA-A59F-CECCFFB99485}" type="pres">
      <dgm:prSet presAssocID="{B8A789DB-B14D-44F5-AE7F-E49EFFEE0D36}" presName="img" presStyleLbl="fgImgPlace1" presStyleIdx="0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FADA684-DD2E-4949-8CB7-953C62DEF0CE}" type="pres">
      <dgm:prSet presAssocID="{B8A789DB-B14D-44F5-AE7F-E49EFFEE0D36}" presName="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AFFE1D-3FFA-46C7-90CB-EA17B0478860}" type="pres">
      <dgm:prSet presAssocID="{BCB1E870-5264-44DC-AF24-735CEFA1D149}" presName="spacer" presStyleCnt="0"/>
      <dgm:spPr/>
    </dgm:pt>
    <dgm:pt modelId="{ED0ADB52-8402-4DF2-95F6-36BF6097FE8C}" type="pres">
      <dgm:prSet presAssocID="{5EBAAAF1-9341-4CC0-BB04-C068FC319E7C}" presName="comp" presStyleCnt="0"/>
      <dgm:spPr/>
    </dgm:pt>
    <dgm:pt modelId="{F4718062-F725-448B-A5D0-425B12491F39}" type="pres">
      <dgm:prSet presAssocID="{5EBAAAF1-9341-4CC0-BB04-C068FC319E7C}" presName="box" presStyleLbl="node1" presStyleIdx="1" presStyleCnt="7"/>
      <dgm:spPr/>
      <dgm:t>
        <a:bodyPr/>
        <a:lstStyle/>
        <a:p>
          <a:endParaRPr lang="es-MX"/>
        </a:p>
      </dgm:t>
    </dgm:pt>
    <dgm:pt modelId="{99845B86-D7D1-4674-9452-DA95109DA9CC}" type="pres">
      <dgm:prSet presAssocID="{5EBAAAF1-9341-4CC0-BB04-C068FC319E7C}" presName="img" presStyleLbl="fgImgPlace1" presStyleIdx="1" presStyleCnt="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683122E-0A24-48C1-8F36-9DC7F13EB457}" type="pres">
      <dgm:prSet presAssocID="{5EBAAAF1-9341-4CC0-BB04-C068FC319E7C}" presName="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36C87B1-92F7-4F5E-8603-C539897C3FBC}" type="pres">
      <dgm:prSet presAssocID="{C0EB1824-EF46-4EB3-B18A-E6604965F365}" presName="spacer" presStyleCnt="0"/>
      <dgm:spPr/>
    </dgm:pt>
    <dgm:pt modelId="{F3268B5E-5861-4EBD-97E9-A9DA5DC10A71}" type="pres">
      <dgm:prSet presAssocID="{20915D4D-269C-443A-B91E-F3427E611EE1}" presName="comp" presStyleCnt="0"/>
      <dgm:spPr/>
    </dgm:pt>
    <dgm:pt modelId="{03E702DC-6AC5-4253-9876-93BC62C89205}" type="pres">
      <dgm:prSet presAssocID="{20915D4D-269C-443A-B91E-F3427E611EE1}" presName="box" presStyleLbl="node1" presStyleIdx="2" presStyleCnt="7"/>
      <dgm:spPr/>
      <dgm:t>
        <a:bodyPr/>
        <a:lstStyle/>
        <a:p>
          <a:endParaRPr lang="es-MX"/>
        </a:p>
      </dgm:t>
    </dgm:pt>
    <dgm:pt modelId="{3F5106F6-8BC1-4C9A-98C2-2EFBEFE2B408}" type="pres">
      <dgm:prSet presAssocID="{20915D4D-269C-443A-B91E-F3427E611EE1}" presName="img" presStyleLbl="fgImgPlace1" presStyleIdx="2" presStyleCnt="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9E35D9E-3C76-4670-A81F-3EF5CF64A8BD}" type="pres">
      <dgm:prSet presAssocID="{20915D4D-269C-443A-B91E-F3427E611EE1}" presName="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A55B491-EEA9-46A3-A183-01796CCF48C6}" type="pres">
      <dgm:prSet presAssocID="{0ED4F90B-B166-4BEF-B1EA-B5DDF3DD64F1}" presName="spacer" presStyleCnt="0"/>
      <dgm:spPr/>
    </dgm:pt>
    <dgm:pt modelId="{85D2680A-7F82-4A93-BA67-85E3A5FC3053}" type="pres">
      <dgm:prSet presAssocID="{546D7288-7008-4B3C-B0E3-AA95300927C3}" presName="comp" presStyleCnt="0"/>
      <dgm:spPr/>
    </dgm:pt>
    <dgm:pt modelId="{48979721-4E70-4842-9CA9-210CDAD43041}" type="pres">
      <dgm:prSet presAssocID="{546D7288-7008-4B3C-B0E3-AA95300927C3}" presName="box" presStyleLbl="node1" presStyleIdx="3" presStyleCnt="7"/>
      <dgm:spPr/>
    </dgm:pt>
    <dgm:pt modelId="{B1DF89D2-C856-4407-8275-D16D3DFC5D01}" type="pres">
      <dgm:prSet presAssocID="{546D7288-7008-4B3C-B0E3-AA95300927C3}" presName="img" presStyleLbl="fgImgPlace1" presStyleIdx="3" presStyleCnt="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6CF199D3-2120-4BE4-A407-69DE1D11274D}" type="pres">
      <dgm:prSet presAssocID="{546D7288-7008-4B3C-B0E3-AA95300927C3}" presName="text" presStyleLbl="node1" presStyleIdx="3" presStyleCnt="7">
        <dgm:presLayoutVars>
          <dgm:bulletEnabled val="1"/>
        </dgm:presLayoutVars>
      </dgm:prSet>
      <dgm:spPr/>
    </dgm:pt>
    <dgm:pt modelId="{7A29A7A2-C8CC-4FB3-A19A-6AE25C6775B8}" type="pres">
      <dgm:prSet presAssocID="{F309E03C-A132-4F85-9DC9-64C298DBC868}" presName="spacer" presStyleCnt="0"/>
      <dgm:spPr/>
    </dgm:pt>
    <dgm:pt modelId="{56FA10CD-5007-498B-BEF6-F7D2F9B0272A}" type="pres">
      <dgm:prSet presAssocID="{6F6CE486-8524-4E5A-9FBE-88B5A5CCD3B9}" presName="comp" presStyleCnt="0"/>
      <dgm:spPr/>
    </dgm:pt>
    <dgm:pt modelId="{71362BEB-0662-4FE7-B5FB-C740C58C7D69}" type="pres">
      <dgm:prSet presAssocID="{6F6CE486-8524-4E5A-9FBE-88B5A5CCD3B9}" presName="box" presStyleLbl="node1" presStyleIdx="4" presStyleCnt="7"/>
      <dgm:spPr/>
    </dgm:pt>
    <dgm:pt modelId="{7371A8AA-C70B-4C7B-9969-63F4D52015E4}" type="pres">
      <dgm:prSet presAssocID="{6F6CE486-8524-4E5A-9FBE-88B5A5CCD3B9}" presName="img" presStyleLbl="fgImgPlace1" presStyleIdx="4" presStyleCnt="7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A58E6CF0-B3E4-45CE-AE8C-DE1BB88C3136}" type="pres">
      <dgm:prSet presAssocID="{6F6CE486-8524-4E5A-9FBE-88B5A5CCD3B9}" presName="text" presStyleLbl="node1" presStyleIdx="4" presStyleCnt="7">
        <dgm:presLayoutVars>
          <dgm:bulletEnabled val="1"/>
        </dgm:presLayoutVars>
      </dgm:prSet>
      <dgm:spPr/>
    </dgm:pt>
    <dgm:pt modelId="{5C8F3D2A-C078-49C3-AB4B-58840D748495}" type="pres">
      <dgm:prSet presAssocID="{39C8BCDD-A4B3-4F5F-8AC2-C6294792F762}" presName="spacer" presStyleCnt="0"/>
      <dgm:spPr/>
    </dgm:pt>
    <dgm:pt modelId="{373F4BBE-627A-4F26-AE9E-FCB31991A377}" type="pres">
      <dgm:prSet presAssocID="{2DFD3542-E5C9-4366-B546-9EBCB67DF7B8}" presName="comp" presStyleCnt="0"/>
      <dgm:spPr/>
    </dgm:pt>
    <dgm:pt modelId="{A62DDE40-4463-479D-BCE2-7C0EA2076D82}" type="pres">
      <dgm:prSet presAssocID="{2DFD3542-E5C9-4366-B546-9EBCB67DF7B8}" presName="box" presStyleLbl="node1" presStyleIdx="5" presStyleCnt="7"/>
      <dgm:spPr/>
    </dgm:pt>
    <dgm:pt modelId="{AAA0D33D-8887-40AE-A252-049563D4BE52}" type="pres">
      <dgm:prSet presAssocID="{2DFD3542-E5C9-4366-B546-9EBCB67DF7B8}" presName="img" presStyleLbl="fgImgPlace1" presStyleIdx="5" presStyleCnt="7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AE0A6947-EC6B-4B66-88AE-19DF502B005F}" type="pres">
      <dgm:prSet presAssocID="{2DFD3542-E5C9-4366-B546-9EBCB67DF7B8}" presName="text" presStyleLbl="node1" presStyleIdx="5" presStyleCnt="7">
        <dgm:presLayoutVars>
          <dgm:bulletEnabled val="1"/>
        </dgm:presLayoutVars>
      </dgm:prSet>
      <dgm:spPr/>
    </dgm:pt>
    <dgm:pt modelId="{DE211F7C-D420-4898-9AEA-0547640EA70A}" type="pres">
      <dgm:prSet presAssocID="{417D3C92-43DC-42C9-9693-A1A966AB7E5A}" presName="spacer" presStyleCnt="0"/>
      <dgm:spPr/>
    </dgm:pt>
    <dgm:pt modelId="{B5D46D64-3B7D-4B5A-9AAB-821902D30CE7}" type="pres">
      <dgm:prSet presAssocID="{A0387B7C-20CD-4AF3-86C3-F6432F6301A5}" presName="comp" presStyleCnt="0"/>
      <dgm:spPr/>
    </dgm:pt>
    <dgm:pt modelId="{CE956D23-9778-4408-A9D9-86E948794E65}" type="pres">
      <dgm:prSet presAssocID="{A0387B7C-20CD-4AF3-86C3-F6432F6301A5}" presName="box" presStyleLbl="node1" presStyleIdx="6" presStyleCnt="7"/>
      <dgm:spPr/>
    </dgm:pt>
    <dgm:pt modelId="{4F307615-CA35-477C-A467-A8B8B07E7B35}" type="pres">
      <dgm:prSet presAssocID="{A0387B7C-20CD-4AF3-86C3-F6432F6301A5}" presName="img" presStyleLbl="fgImgPlace1" presStyleIdx="6" presStyleCnt="7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EE2195FF-0898-4FD7-97CE-F4449B491AFD}" type="pres">
      <dgm:prSet presAssocID="{A0387B7C-20CD-4AF3-86C3-F6432F6301A5}" presName="text" presStyleLbl="node1" presStyleIdx="6" presStyleCnt="7">
        <dgm:presLayoutVars>
          <dgm:bulletEnabled val="1"/>
        </dgm:presLayoutVars>
      </dgm:prSet>
      <dgm:spPr/>
    </dgm:pt>
  </dgm:ptLst>
  <dgm:cxnLst>
    <dgm:cxn modelId="{6716C342-2A07-4588-9C67-B551CBDCBEBF}" type="presOf" srcId="{C6103500-D937-4168-BF39-11F0BED7C84F}" destId="{F4718062-F725-448B-A5D0-425B12491F39}" srcOrd="0" destOrd="1" presId="urn:microsoft.com/office/officeart/2005/8/layout/vList4"/>
    <dgm:cxn modelId="{A5C8E114-F4D7-479E-B820-665F1EBE0D62}" srcId="{1E5E8418-4769-4239-A0D2-804AB4AB2698}" destId="{20915D4D-269C-443A-B91E-F3427E611EE1}" srcOrd="2" destOrd="0" parTransId="{25EE2C69-63DB-488E-A5CA-CF34A40D8D00}" sibTransId="{0ED4F90B-B166-4BEF-B1EA-B5DDF3DD64F1}"/>
    <dgm:cxn modelId="{3AE2C651-B677-4A35-9D8D-AE05E49EDC93}" type="presOf" srcId="{546D7288-7008-4B3C-B0E3-AA95300927C3}" destId="{6CF199D3-2120-4BE4-A407-69DE1D11274D}" srcOrd="1" destOrd="0" presId="urn:microsoft.com/office/officeart/2005/8/layout/vList4"/>
    <dgm:cxn modelId="{45BED80D-7DC8-4D80-B600-E5B3F852EED5}" type="presOf" srcId="{20915D4D-269C-443A-B91E-F3427E611EE1}" destId="{03E702DC-6AC5-4253-9876-93BC62C89205}" srcOrd="0" destOrd="0" presId="urn:microsoft.com/office/officeart/2005/8/layout/vList4"/>
    <dgm:cxn modelId="{9F9F92CE-E8DA-4E81-9148-18E05C3E8B1A}" type="presOf" srcId="{546D7288-7008-4B3C-B0E3-AA95300927C3}" destId="{48979721-4E70-4842-9CA9-210CDAD43041}" srcOrd="0" destOrd="0" presId="urn:microsoft.com/office/officeart/2005/8/layout/vList4"/>
    <dgm:cxn modelId="{D878561E-4162-40DF-BFE5-645C94C043BE}" srcId="{5EBAAAF1-9341-4CC0-BB04-C068FC319E7C}" destId="{C6103500-D937-4168-BF39-11F0BED7C84F}" srcOrd="0" destOrd="0" parTransId="{F332D113-C875-411D-9BB0-07671F27ABDC}" sibTransId="{EA235EFF-879C-460A-96CA-9CE3148DA4CE}"/>
    <dgm:cxn modelId="{8D850BD9-B79E-4B9C-8F9B-7E9CC6EBE0D5}" type="presOf" srcId="{7FC27EE5-3BAA-4A3A-A4B7-CD2FB2B8D47E}" destId="{EFADA684-DD2E-4949-8CB7-953C62DEF0CE}" srcOrd="1" destOrd="1" presId="urn:microsoft.com/office/officeart/2005/8/layout/vList4"/>
    <dgm:cxn modelId="{DB83A498-6943-4FED-88D6-1E95C540F155}" srcId="{1E5E8418-4769-4239-A0D2-804AB4AB2698}" destId="{546D7288-7008-4B3C-B0E3-AA95300927C3}" srcOrd="3" destOrd="0" parTransId="{F794F08C-AB65-4C03-9E84-27A7DB5CA287}" sibTransId="{F309E03C-A132-4F85-9DC9-64C298DBC868}"/>
    <dgm:cxn modelId="{8ADD03EF-F667-4B3C-98E9-68EA06DB30F4}" srcId="{1E5E8418-4769-4239-A0D2-804AB4AB2698}" destId="{5EBAAAF1-9341-4CC0-BB04-C068FC319E7C}" srcOrd="1" destOrd="0" parTransId="{7CD420F5-5179-451B-ABFA-EA698F32D27C}" sibTransId="{C0EB1824-EF46-4EB3-B18A-E6604965F365}"/>
    <dgm:cxn modelId="{E48C4BE1-4C29-4EB2-A013-FEFF5B951AB0}" type="presOf" srcId="{A0387B7C-20CD-4AF3-86C3-F6432F6301A5}" destId="{CE956D23-9778-4408-A9D9-86E948794E65}" srcOrd="0" destOrd="0" presId="urn:microsoft.com/office/officeart/2005/8/layout/vList4"/>
    <dgm:cxn modelId="{634DB836-D913-4E31-B1E7-60C9645C5657}" type="presOf" srcId="{C6103500-D937-4168-BF39-11F0BED7C84F}" destId="{B683122E-0A24-48C1-8F36-9DC7F13EB457}" srcOrd="1" destOrd="1" presId="urn:microsoft.com/office/officeart/2005/8/layout/vList4"/>
    <dgm:cxn modelId="{72DB08DC-D2AF-4D5B-AC85-D3FC296598EF}" srcId="{5EBAAAF1-9341-4CC0-BB04-C068FC319E7C}" destId="{ED4E3E6B-F6C9-4FDD-AC1A-B49BA1AA5895}" srcOrd="1" destOrd="0" parTransId="{CEA46BAC-DC1A-47E6-AC07-0B7982ECE471}" sibTransId="{2ED5F3D6-FFCE-4057-8B87-482A33FC6DDA}"/>
    <dgm:cxn modelId="{5756E896-3F4F-48D1-B36C-8B62E8B590F3}" type="presOf" srcId="{1E5E8418-4769-4239-A0D2-804AB4AB2698}" destId="{BB321828-1646-4FEF-898A-E33E2A1241BF}" srcOrd="0" destOrd="0" presId="urn:microsoft.com/office/officeart/2005/8/layout/vList4"/>
    <dgm:cxn modelId="{DC1AF936-FF17-44C7-8A81-BD953E873682}" type="presOf" srcId="{5EBAAAF1-9341-4CC0-BB04-C068FC319E7C}" destId="{F4718062-F725-448B-A5D0-425B12491F39}" srcOrd="0" destOrd="0" presId="urn:microsoft.com/office/officeart/2005/8/layout/vList4"/>
    <dgm:cxn modelId="{B4CF05FD-DEAB-491A-AA2A-CBF9A398623C}" type="presOf" srcId="{B8A789DB-B14D-44F5-AE7F-E49EFFEE0D36}" destId="{047BF94A-84F2-4029-AB1B-B7110EEB5957}" srcOrd="0" destOrd="0" presId="urn:microsoft.com/office/officeart/2005/8/layout/vList4"/>
    <dgm:cxn modelId="{996E8633-6C61-44DD-845E-188A59B78DCD}" type="presOf" srcId="{2DFD3542-E5C9-4366-B546-9EBCB67DF7B8}" destId="{A62DDE40-4463-479D-BCE2-7C0EA2076D82}" srcOrd="0" destOrd="0" presId="urn:microsoft.com/office/officeart/2005/8/layout/vList4"/>
    <dgm:cxn modelId="{BF4E608E-B2BD-436D-BAE4-7C081B551A02}" srcId="{1E5E8418-4769-4239-A0D2-804AB4AB2698}" destId="{2DFD3542-E5C9-4366-B546-9EBCB67DF7B8}" srcOrd="5" destOrd="0" parTransId="{01DE2391-1B59-4524-B46A-E71448556694}" sibTransId="{417D3C92-43DC-42C9-9693-A1A966AB7E5A}"/>
    <dgm:cxn modelId="{2B274E60-CBB3-47D0-8618-E8AA61BA31D6}" srcId="{1E5E8418-4769-4239-A0D2-804AB4AB2698}" destId="{B8A789DB-B14D-44F5-AE7F-E49EFFEE0D36}" srcOrd="0" destOrd="0" parTransId="{F45F4528-14F2-4857-B638-706749E6B90A}" sibTransId="{BCB1E870-5264-44DC-AF24-735CEFA1D149}"/>
    <dgm:cxn modelId="{45069C94-A16D-4AA2-AD22-9C728E99274E}" srcId="{1E5E8418-4769-4239-A0D2-804AB4AB2698}" destId="{A0387B7C-20CD-4AF3-86C3-F6432F6301A5}" srcOrd="6" destOrd="0" parTransId="{D8DFB032-7128-43A6-9A28-054AB1DC5A65}" sibTransId="{714F2ED8-CBAE-400C-940A-25C2073FBFCC}"/>
    <dgm:cxn modelId="{765EC61C-8B10-4CAD-A657-C225FC725622}" type="presOf" srcId="{20915D4D-269C-443A-B91E-F3427E611EE1}" destId="{99E35D9E-3C76-4670-A81F-3EF5CF64A8BD}" srcOrd="1" destOrd="0" presId="urn:microsoft.com/office/officeart/2005/8/layout/vList4"/>
    <dgm:cxn modelId="{FC0C3ED0-C241-46AF-A640-707EB2FB6ADB}" type="presOf" srcId="{A0387B7C-20CD-4AF3-86C3-F6432F6301A5}" destId="{EE2195FF-0898-4FD7-97CE-F4449B491AFD}" srcOrd="1" destOrd="0" presId="urn:microsoft.com/office/officeart/2005/8/layout/vList4"/>
    <dgm:cxn modelId="{CAC80E15-2844-4800-B592-4247AE3C7989}" type="presOf" srcId="{6F6CE486-8524-4E5A-9FBE-88B5A5CCD3B9}" destId="{71362BEB-0662-4FE7-B5FB-C740C58C7D69}" srcOrd="0" destOrd="0" presId="urn:microsoft.com/office/officeart/2005/8/layout/vList4"/>
    <dgm:cxn modelId="{ED872F7C-FB86-46D8-AF69-8E8A6FDA9578}" type="presOf" srcId="{2DFD3542-E5C9-4366-B546-9EBCB67DF7B8}" destId="{AE0A6947-EC6B-4B66-88AE-19DF502B005F}" srcOrd="1" destOrd="0" presId="urn:microsoft.com/office/officeart/2005/8/layout/vList4"/>
    <dgm:cxn modelId="{773C2E80-0296-441C-8782-662A9FDDF41A}" srcId="{1E5E8418-4769-4239-A0D2-804AB4AB2698}" destId="{6F6CE486-8524-4E5A-9FBE-88B5A5CCD3B9}" srcOrd="4" destOrd="0" parTransId="{F1184EFB-8C55-44BF-A61D-DD41DB0C776E}" sibTransId="{39C8BCDD-A4B3-4F5F-8AC2-C6294792F762}"/>
    <dgm:cxn modelId="{25CBC2F1-BA92-40D0-A12D-A845365CC70C}" type="presOf" srcId="{ED4E3E6B-F6C9-4FDD-AC1A-B49BA1AA5895}" destId="{F4718062-F725-448B-A5D0-425B12491F39}" srcOrd="0" destOrd="2" presId="urn:microsoft.com/office/officeart/2005/8/layout/vList4"/>
    <dgm:cxn modelId="{509655A8-BA42-4D7E-BD15-4219910E4193}" type="presOf" srcId="{B8A789DB-B14D-44F5-AE7F-E49EFFEE0D36}" destId="{EFADA684-DD2E-4949-8CB7-953C62DEF0CE}" srcOrd="1" destOrd="0" presId="urn:microsoft.com/office/officeart/2005/8/layout/vList4"/>
    <dgm:cxn modelId="{F7B36658-7C16-4231-91C4-CD9C42A269C9}" type="presOf" srcId="{7FC27EE5-3BAA-4A3A-A4B7-CD2FB2B8D47E}" destId="{047BF94A-84F2-4029-AB1B-B7110EEB5957}" srcOrd="0" destOrd="1" presId="urn:microsoft.com/office/officeart/2005/8/layout/vList4"/>
    <dgm:cxn modelId="{543221B8-FFEC-4E04-A426-BE134306FAB5}" type="presOf" srcId="{6F6CE486-8524-4E5A-9FBE-88B5A5CCD3B9}" destId="{A58E6CF0-B3E4-45CE-AE8C-DE1BB88C3136}" srcOrd="1" destOrd="0" presId="urn:microsoft.com/office/officeart/2005/8/layout/vList4"/>
    <dgm:cxn modelId="{74D83711-DE1F-40F4-BB05-3E5B186D8116}" srcId="{B8A789DB-B14D-44F5-AE7F-E49EFFEE0D36}" destId="{7FC27EE5-3BAA-4A3A-A4B7-CD2FB2B8D47E}" srcOrd="0" destOrd="0" parTransId="{9502B049-CF5D-4504-AD59-B7019D19AB0B}" sibTransId="{D6F96AB1-BA23-4DB0-B17A-1685D03DD6AC}"/>
    <dgm:cxn modelId="{908623D9-B299-45C7-911B-FAE2650657E2}" type="presOf" srcId="{ED4E3E6B-F6C9-4FDD-AC1A-B49BA1AA5895}" destId="{B683122E-0A24-48C1-8F36-9DC7F13EB457}" srcOrd="1" destOrd="2" presId="urn:microsoft.com/office/officeart/2005/8/layout/vList4"/>
    <dgm:cxn modelId="{63F5F956-010E-43D3-A9E1-F2D4B6BD6C94}" type="presOf" srcId="{5EBAAAF1-9341-4CC0-BB04-C068FC319E7C}" destId="{B683122E-0A24-48C1-8F36-9DC7F13EB457}" srcOrd="1" destOrd="0" presId="urn:microsoft.com/office/officeart/2005/8/layout/vList4"/>
    <dgm:cxn modelId="{0D1720A0-7D44-4B2C-82F7-2710DF0DBFDC}" type="presParOf" srcId="{BB321828-1646-4FEF-898A-E33E2A1241BF}" destId="{70A323EC-806A-4F93-B857-FEBAB31F6A26}" srcOrd="0" destOrd="0" presId="urn:microsoft.com/office/officeart/2005/8/layout/vList4"/>
    <dgm:cxn modelId="{88A4DEB9-F060-4370-B188-8B9C4C89126F}" type="presParOf" srcId="{70A323EC-806A-4F93-B857-FEBAB31F6A26}" destId="{047BF94A-84F2-4029-AB1B-B7110EEB5957}" srcOrd="0" destOrd="0" presId="urn:microsoft.com/office/officeart/2005/8/layout/vList4"/>
    <dgm:cxn modelId="{280A10E6-057A-49A7-86EB-F7EBFD1F2BDD}" type="presParOf" srcId="{70A323EC-806A-4F93-B857-FEBAB31F6A26}" destId="{6AA34DDF-D1CE-4ACA-A59F-CECCFFB99485}" srcOrd="1" destOrd="0" presId="urn:microsoft.com/office/officeart/2005/8/layout/vList4"/>
    <dgm:cxn modelId="{B66B7006-889B-40B7-B703-271E2AEA36DC}" type="presParOf" srcId="{70A323EC-806A-4F93-B857-FEBAB31F6A26}" destId="{EFADA684-DD2E-4949-8CB7-953C62DEF0CE}" srcOrd="2" destOrd="0" presId="urn:microsoft.com/office/officeart/2005/8/layout/vList4"/>
    <dgm:cxn modelId="{5DC36C7D-38A2-41F5-9F58-2D1EA6FC11E7}" type="presParOf" srcId="{BB321828-1646-4FEF-898A-E33E2A1241BF}" destId="{C5AFFE1D-3FFA-46C7-90CB-EA17B0478860}" srcOrd="1" destOrd="0" presId="urn:microsoft.com/office/officeart/2005/8/layout/vList4"/>
    <dgm:cxn modelId="{392CF402-B139-4714-9365-8B61D8969007}" type="presParOf" srcId="{BB321828-1646-4FEF-898A-E33E2A1241BF}" destId="{ED0ADB52-8402-4DF2-95F6-36BF6097FE8C}" srcOrd="2" destOrd="0" presId="urn:microsoft.com/office/officeart/2005/8/layout/vList4"/>
    <dgm:cxn modelId="{EF368F6B-FAE3-4BB3-AB9B-2681E6626B0D}" type="presParOf" srcId="{ED0ADB52-8402-4DF2-95F6-36BF6097FE8C}" destId="{F4718062-F725-448B-A5D0-425B12491F39}" srcOrd="0" destOrd="0" presId="urn:microsoft.com/office/officeart/2005/8/layout/vList4"/>
    <dgm:cxn modelId="{50540240-CD34-4859-BDEE-83B7AE148AFD}" type="presParOf" srcId="{ED0ADB52-8402-4DF2-95F6-36BF6097FE8C}" destId="{99845B86-D7D1-4674-9452-DA95109DA9CC}" srcOrd="1" destOrd="0" presId="urn:microsoft.com/office/officeart/2005/8/layout/vList4"/>
    <dgm:cxn modelId="{C22432CA-56B2-43F6-83CC-4B0572F06CB8}" type="presParOf" srcId="{ED0ADB52-8402-4DF2-95F6-36BF6097FE8C}" destId="{B683122E-0A24-48C1-8F36-9DC7F13EB457}" srcOrd="2" destOrd="0" presId="urn:microsoft.com/office/officeart/2005/8/layout/vList4"/>
    <dgm:cxn modelId="{B218F73A-DAF6-4A19-AD05-59F26ED122B2}" type="presParOf" srcId="{BB321828-1646-4FEF-898A-E33E2A1241BF}" destId="{736C87B1-92F7-4F5E-8603-C539897C3FBC}" srcOrd="3" destOrd="0" presId="urn:microsoft.com/office/officeart/2005/8/layout/vList4"/>
    <dgm:cxn modelId="{D0DABEF9-88E7-4040-864D-4849628FA79D}" type="presParOf" srcId="{BB321828-1646-4FEF-898A-E33E2A1241BF}" destId="{F3268B5E-5861-4EBD-97E9-A9DA5DC10A71}" srcOrd="4" destOrd="0" presId="urn:microsoft.com/office/officeart/2005/8/layout/vList4"/>
    <dgm:cxn modelId="{88CEDCAC-22FC-4554-B887-7E7E08D80443}" type="presParOf" srcId="{F3268B5E-5861-4EBD-97E9-A9DA5DC10A71}" destId="{03E702DC-6AC5-4253-9876-93BC62C89205}" srcOrd="0" destOrd="0" presId="urn:microsoft.com/office/officeart/2005/8/layout/vList4"/>
    <dgm:cxn modelId="{2F84FF37-82B8-481D-B76E-D38D72450B34}" type="presParOf" srcId="{F3268B5E-5861-4EBD-97E9-A9DA5DC10A71}" destId="{3F5106F6-8BC1-4C9A-98C2-2EFBEFE2B408}" srcOrd="1" destOrd="0" presId="urn:microsoft.com/office/officeart/2005/8/layout/vList4"/>
    <dgm:cxn modelId="{6926CDE2-87F5-4814-BB6D-E95550391CD1}" type="presParOf" srcId="{F3268B5E-5861-4EBD-97E9-A9DA5DC10A71}" destId="{99E35D9E-3C76-4670-A81F-3EF5CF64A8BD}" srcOrd="2" destOrd="0" presId="urn:microsoft.com/office/officeart/2005/8/layout/vList4"/>
    <dgm:cxn modelId="{CECD163D-11E6-44DD-BC42-C78850BB31EF}" type="presParOf" srcId="{BB321828-1646-4FEF-898A-E33E2A1241BF}" destId="{2A55B491-EEA9-46A3-A183-01796CCF48C6}" srcOrd="5" destOrd="0" presId="urn:microsoft.com/office/officeart/2005/8/layout/vList4"/>
    <dgm:cxn modelId="{39DAB56E-A58C-4932-9318-0410B0BD75A5}" type="presParOf" srcId="{BB321828-1646-4FEF-898A-E33E2A1241BF}" destId="{85D2680A-7F82-4A93-BA67-85E3A5FC3053}" srcOrd="6" destOrd="0" presId="urn:microsoft.com/office/officeart/2005/8/layout/vList4"/>
    <dgm:cxn modelId="{9167892C-B6C0-4E5A-A410-9DA2C8A71441}" type="presParOf" srcId="{85D2680A-7F82-4A93-BA67-85E3A5FC3053}" destId="{48979721-4E70-4842-9CA9-210CDAD43041}" srcOrd="0" destOrd="0" presId="urn:microsoft.com/office/officeart/2005/8/layout/vList4"/>
    <dgm:cxn modelId="{970AB0CA-013D-4B84-BD9E-2BE215EA1D19}" type="presParOf" srcId="{85D2680A-7F82-4A93-BA67-85E3A5FC3053}" destId="{B1DF89D2-C856-4407-8275-D16D3DFC5D01}" srcOrd="1" destOrd="0" presId="urn:microsoft.com/office/officeart/2005/8/layout/vList4"/>
    <dgm:cxn modelId="{60E83FA7-2AE2-490F-BB5D-EDF2D3C5B425}" type="presParOf" srcId="{85D2680A-7F82-4A93-BA67-85E3A5FC3053}" destId="{6CF199D3-2120-4BE4-A407-69DE1D11274D}" srcOrd="2" destOrd="0" presId="urn:microsoft.com/office/officeart/2005/8/layout/vList4"/>
    <dgm:cxn modelId="{27B5971B-BF77-44B5-BE11-D2FCB522176A}" type="presParOf" srcId="{BB321828-1646-4FEF-898A-E33E2A1241BF}" destId="{7A29A7A2-C8CC-4FB3-A19A-6AE25C6775B8}" srcOrd="7" destOrd="0" presId="urn:microsoft.com/office/officeart/2005/8/layout/vList4"/>
    <dgm:cxn modelId="{5F061F1D-D912-4428-8B93-56021846AD22}" type="presParOf" srcId="{BB321828-1646-4FEF-898A-E33E2A1241BF}" destId="{56FA10CD-5007-498B-BEF6-F7D2F9B0272A}" srcOrd="8" destOrd="0" presId="urn:microsoft.com/office/officeart/2005/8/layout/vList4"/>
    <dgm:cxn modelId="{22554B4C-FC5C-48F3-8810-7A4E301D01B7}" type="presParOf" srcId="{56FA10CD-5007-498B-BEF6-F7D2F9B0272A}" destId="{71362BEB-0662-4FE7-B5FB-C740C58C7D69}" srcOrd="0" destOrd="0" presId="urn:microsoft.com/office/officeart/2005/8/layout/vList4"/>
    <dgm:cxn modelId="{C7DD25BB-C000-4C0A-BFFF-255ED2166064}" type="presParOf" srcId="{56FA10CD-5007-498B-BEF6-F7D2F9B0272A}" destId="{7371A8AA-C70B-4C7B-9969-63F4D52015E4}" srcOrd="1" destOrd="0" presId="urn:microsoft.com/office/officeart/2005/8/layout/vList4"/>
    <dgm:cxn modelId="{2FA0ECAF-EDA2-4037-9449-5B81EB6A3ED8}" type="presParOf" srcId="{56FA10CD-5007-498B-BEF6-F7D2F9B0272A}" destId="{A58E6CF0-B3E4-45CE-AE8C-DE1BB88C3136}" srcOrd="2" destOrd="0" presId="urn:microsoft.com/office/officeart/2005/8/layout/vList4"/>
    <dgm:cxn modelId="{4549F3C6-653D-4A95-BBB6-FB05F1E68008}" type="presParOf" srcId="{BB321828-1646-4FEF-898A-E33E2A1241BF}" destId="{5C8F3D2A-C078-49C3-AB4B-58840D748495}" srcOrd="9" destOrd="0" presId="urn:microsoft.com/office/officeart/2005/8/layout/vList4"/>
    <dgm:cxn modelId="{FF9D4AE8-2999-4735-8390-1EA4F70CCE65}" type="presParOf" srcId="{BB321828-1646-4FEF-898A-E33E2A1241BF}" destId="{373F4BBE-627A-4F26-AE9E-FCB31991A377}" srcOrd="10" destOrd="0" presId="urn:microsoft.com/office/officeart/2005/8/layout/vList4"/>
    <dgm:cxn modelId="{748FF136-E72C-42AF-80FE-123040FE0C5F}" type="presParOf" srcId="{373F4BBE-627A-4F26-AE9E-FCB31991A377}" destId="{A62DDE40-4463-479D-BCE2-7C0EA2076D82}" srcOrd="0" destOrd="0" presId="urn:microsoft.com/office/officeart/2005/8/layout/vList4"/>
    <dgm:cxn modelId="{C1D2274A-2A9B-478B-A8B6-C317A196C41A}" type="presParOf" srcId="{373F4BBE-627A-4F26-AE9E-FCB31991A377}" destId="{AAA0D33D-8887-40AE-A252-049563D4BE52}" srcOrd="1" destOrd="0" presId="urn:microsoft.com/office/officeart/2005/8/layout/vList4"/>
    <dgm:cxn modelId="{1CBE2660-D733-4457-9C26-5EA05442BB73}" type="presParOf" srcId="{373F4BBE-627A-4F26-AE9E-FCB31991A377}" destId="{AE0A6947-EC6B-4B66-88AE-19DF502B005F}" srcOrd="2" destOrd="0" presId="urn:microsoft.com/office/officeart/2005/8/layout/vList4"/>
    <dgm:cxn modelId="{952FDF47-627C-42EA-B5CD-1A52706BEF52}" type="presParOf" srcId="{BB321828-1646-4FEF-898A-E33E2A1241BF}" destId="{DE211F7C-D420-4898-9AEA-0547640EA70A}" srcOrd="11" destOrd="0" presId="urn:microsoft.com/office/officeart/2005/8/layout/vList4"/>
    <dgm:cxn modelId="{37EAA8B9-4BFA-457A-9DA2-1142B369E251}" type="presParOf" srcId="{BB321828-1646-4FEF-898A-E33E2A1241BF}" destId="{B5D46D64-3B7D-4B5A-9AAB-821902D30CE7}" srcOrd="12" destOrd="0" presId="urn:microsoft.com/office/officeart/2005/8/layout/vList4"/>
    <dgm:cxn modelId="{E65102A5-3021-4681-BC15-035A1362F1CB}" type="presParOf" srcId="{B5D46D64-3B7D-4B5A-9AAB-821902D30CE7}" destId="{CE956D23-9778-4408-A9D9-86E948794E65}" srcOrd="0" destOrd="0" presId="urn:microsoft.com/office/officeart/2005/8/layout/vList4"/>
    <dgm:cxn modelId="{FFA74E07-EC25-47C6-B501-1719C6D6AF69}" type="presParOf" srcId="{B5D46D64-3B7D-4B5A-9AAB-821902D30CE7}" destId="{4F307615-CA35-477C-A467-A8B8B07E7B35}" srcOrd="1" destOrd="0" presId="urn:microsoft.com/office/officeart/2005/8/layout/vList4"/>
    <dgm:cxn modelId="{1727AB89-0EA9-46FF-99B6-3E859A2CDE9B}" type="presParOf" srcId="{B5D46D64-3B7D-4B5A-9AAB-821902D30CE7}" destId="{EE2195FF-0898-4FD7-97CE-F4449B491AF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DECE99-8627-455E-8134-0D4876BA7173}">
      <dsp:nvSpPr>
        <dsp:cNvPr id="0" name=""/>
        <dsp:cNvSpPr/>
      </dsp:nvSpPr>
      <dsp:spPr>
        <a:xfrm>
          <a:off x="3201627" y="2377446"/>
          <a:ext cx="1826344" cy="18263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turismo</a:t>
          </a:r>
          <a:endParaRPr lang="es-MX" sz="2900" kern="1200" dirty="0"/>
        </a:p>
      </dsp:txBody>
      <dsp:txXfrm>
        <a:off x="3201627" y="2377446"/>
        <a:ext cx="1826344" cy="1826344"/>
      </dsp:txXfrm>
    </dsp:sp>
    <dsp:sp modelId="{6D0A5EFA-A3D4-4744-A385-25EAF13DC660}">
      <dsp:nvSpPr>
        <dsp:cNvPr id="0" name=""/>
        <dsp:cNvSpPr/>
      </dsp:nvSpPr>
      <dsp:spPr>
        <a:xfrm rot="16200000">
          <a:off x="3921822" y="1713783"/>
          <a:ext cx="385954" cy="6209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6200000">
        <a:off x="3921822" y="1713783"/>
        <a:ext cx="385954" cy="620957"/>
      </dsp:txXfrm>
    </dsp:sp>
    <dsp:sp modelId="{6E39EF6C-4DAC-49AB-8A4E-A274A71E3A27}">
      <dsp:nvSpPr>
        <dsp:cNvPr id="0" name=""/>
        <dsp:cNvSpPr/>
      </dsp:nvSpPr>
      <dsp:spPr>
        <a:xfrm>
          <a:off x="3292945" y="5520"/>
          <a:ext cx="1643709" cy="16437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De descanso</a:t>
          </a:r>
          <a:endParaRPr lang="es-MX" sz="1500" kern="1200" dirty="0"/>
        </a:p>
      </dsp:txBody>
      <dsp:txXfrm>
        <a:off x="3292945" y="5520"/>
        <a:ext cx="1643709" cy="1643709"/>
      </dsp:txXfrm>
    </dsp:sp>
    <dsp:sp modelId="{69C601B2-11F9-4AE2-B68C-AB9CD85B0E29}">
      <dsp:nvSpPr>
        <dsp:cNvPr id="0" name=""/>
        <dsp:cNvSpPr/>
      </dsp:nvSpPr>
      <dsp:spPr>
        <a:xfrm rot="19285714">
          <a:off x="4911900" y="2190579"/>
          <a:ext cx="385954" cy="6209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9285714">
        <a:off x="4911900" y="2190579"/>
        <a:ext cx="385954" cy="620957"/>
      </dsp:txXfrm>
    </dsp:sp>
    <dsp:sp modelId="{9C103626-2609-46EB-A027-380164E68063}">
      <dsp:nvSpPr>
        <dsp:cNvPr id="0" name=""/>
        <dsp:cNvSpPr/>
      </dsp:nvSpPr>
      <dsp:spPr>
        <a:xfrm>
          <a:off x="5218786" y="932956"/>
          <a:ext cx="1643709" cy="16437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cultural</a:t>
          </a:r>
          <a:endParaRPr lang="es-MX" sz="1500" kern="1200" dirty="0"/>
        </a:p>
      </dsp:txBody>
      <dsp:txXfrm>
        <a:off x="5218786" y="932956"/>
        <a:ext cx="1643709" cy="1643709"/>
      </dsp:txXfrm>
    </dsp:sp>
    <dsp:sp modelId="{FB957930-8126-4AEC-A2D4-93310670069A}">
      <dsp:nvSpPr>
        <dsp:cNvPr id="0" name=""/>
        <dsp:cNvSpPr/>
      </dsp:nvSpPr>
      <dsp:spPr>
        <a:xfrm rot="771429">
          <a:off x="5156429" y="3261931"/>
          <a:ext cx="385954" cy="6209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771429">
        <a:off x="5156429" y="3261931"/>
        <a:ext cx="385954" cy="620957"/>
      </dsp:txXfrm>
    </dsp:sp>
    <dsp:sp modelId="{05C190FD-4310-4A84-8A13-81979B199ACF}">
      <dsp:nvSpPr>
        <dsp:cNvPr id="0" name=""/>
        <dsp:cNvSpPr/>
      </dsp:nvSpPr>
      <dsp:spPr>
        <a:xfrm>
          <a:off x="5694430" y="3016887"/>
          <a:ext cx="1643709" cy="16437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gastronómico</a:t>
          </a:r>
          <a:endParaRPr lang="es-MX" sz="1500" kern="1200" dirty="0"/>
        </a:p>
      </dsp:txBody>
      <dsp:txXfrm>
        <a:off x="5694430" y="3016887"/>
        <a:ext cx="1643709" cy="1643709"/>
      </dsp:txXfrm>
    </dsp:sp>
    <dsp:sp modelId="{B21082B9-75FB-4DCD-A5B2-3EEB112095F0}">
      <dsp:nvSpPr>
        <dsp:cNvPr id="0" name=""/>
        <dsp:cNvSpPr/>
      </dsp:nvSpPr>
      <dsp:spPr>
        <a:xfrm rot="3857143">
          <a:off x="4471274" y="4121088"/>
          <a:ext cx="385954" cy="6209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3857143">
        <a:off x="4471274" y="4121088"/>
        <a:ext cx="385954" cy="620957"/>
      </dsp:txXfrm>
    </dsp:sp>
    <dsp:sp modelId="{353E5C5E-D0E1-41C1-8F43-7F924825492A}">
      <dsp:nvSpPr>
        <dsp:cNvPr id="0" name=""/>
        <dsp:cNvSpPr/>
      </dsp:nvSpPr>
      <dsp:spPr>
        <a:xfrm>
          <a:off x="4361706" y="4688069"/>
          <a:ext cx="1643709" cy="16437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i="1" kern="1200" dirty="0" smtClean="0"/>
            <a:t>Ecoturismo</a:t>
          </a:r>
          <a:endParaRPr lang="es-MX" sz="1500" kern="1200" dirty="0"/>
        </a:p>
      </dsp:txBody>
      <dsp:txXfrm>
        <a:off x="4361706" y="4688069"/>
        <a:ext cx="1643709" cy="1643709"/>
      </dsp:txXfrm>
    </dsp:sp>
    <dsp:sp modelId="{49F62E87-7230-4DDC-8DF1-BBB5C2FCFD70}">
      <dsp:nvSpPr>
        <dsp:cNvPr id="0" name=""/>
        <dsp:cNvSpPr/>
      </dsp:nvSpPr>
      <dsp:spPr>
        <a:xfrm rot="6942857">
          <a:off x="3372370" y="4121088"/>
          <a:ext cx="385954" cy="6209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6942857">
        <a:off x="3372370" y="4121088"/>
        <a:ext cx="385954" cy="620957"/>
      </dsp:txXfrm>
    </dsp:sp>
    <dsp:sp modelId="{4C395264-50C2-44DF-B8A3-00E350E534F7}">
      <dsp:nvSpPr>
        <dsp:cNvPr id="0" name=""/>
        <dsp:cNvSpPr/>
      </dsp:nvSpPr>
      <dsp:spPr>
        <a:xfrm>
          <a:off x="2224183" y="4688069"/>
          <a:ext cx="1643709" cy="16437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i="1" kern="1200" dirty="0" smtClean="0"/>
            <a:t>de Aventura</a:t>
          </a:r>
          <a:endParaRPr lang="es-MX" sz="1500" kern="1200" dirty="0"/>
        </a:p>
      </dsp:txBody>
      <dsp:txXfrm>
        <a:off x="2224183" y="4688069"/>
        <a:ext cx="1643709" cy="1643709"/>
      </dsp:txXfrm>
    </dsp:sp>
    <dsp:sp modelId="{8CD7B16E-9FCA-44BD-B21D-0615F2650205}">
      <dsp:nvSpPr>
        <dsp:cNvPr id="0" name=""/>
        <dsp:cNvSpPr/>
      </dsp:nvSpPr>
      <dsp:spPr>
        <a:xfrm rot="10028571">
          <a:off x="2687215" y="3261931"/>
          <a:ext cx="385954" cy="6209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0028571">
        <a:off x="2687215" y="3261931"/>
        <a:ext cx="385954" cy="620957"/>
      </dsp:txXfrm>
    </dsp:sp>
    <dsp:sp modelId="{ABB41B2E-5F5C-43B5-B65F-28E55F4D423A}">
      <dsp:nvSpPr>
        <dsp:cNvPr id="0" name=""/>
        <dsp:cNvSpPr/>
      </dsp:nvSpPr>
      <dsp:spPr>
        <a:xfrm>
          <a:off x="891459" y="3016887"/>
          <a:ext cx="1643709" cy="16437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i="1" kern="1200" dirty="0" smtClean="0"/>
            <a:t>científico</a:t>
          </a:r>
          <a:endParaRPr lang="es-MX" sz="1500" kern="1200" dirty="0"/>
        </a:p>
      </dsp:txBody>
      <dsp:txXfrm>
        <a:off x="891459" y="3016887"/>
        <a:ext cx="1643709" cy="1643709"/>
      </dsp:txXfrm>
    </dsp:sp>
    <dsp:sp modelId="{5C414D60-6E10-4137-868E-D62A5B98FF9C}">
      <dsp:nvSpPr>
        <dsp:cNvPr id="0" name=""/>
        <dsp:cNvSpPr/>
      </dsp:nvSpPr>
      <dsp:spPr>
        <a:xfrm rot="13114286">
          <a:off x="2931744" y="2190579"/>
          <a:ext cx="385954" cy="6209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3114286">
        <a:off x="2931744" y="2190579"/>
        <a:ext cx="385954" cy="620957"/>
      </dsp:txXfrm>
    </dsp:sp>
    <dsp:sp modelId="{FD09682E-6430-4641-B8CC-526AF7B24F21}">
      <dsp:nvSpPr>
        <dsp:cNvPr id="0" name=""/>
        <dsp:cNvSpPr/>
      </dsp:nvSpPr>
      <dsp:spPr>
        <a:xfrm>
          <a:off x="1367103" y="932956"/>
          <a:ext cx="1643709" cy="16437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i="0" kern="1200" dirty="0" smtClean="0"/>
            <a:t>religioso</a:t>
          </a:r>
          <a:endParaRPr lang="es-MX" sz="1500" kern="1200" dirty="0"/>
        </a:p>
      </dsp:txBody>
      <dsp:txXfrm>
        <a:off x="1367103" y="932956"/>
        <a:ext cx="1643709" cy="16437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7BF94A-84F2-4029-AB1B-B7110EEB5957}">
      <dsp:nvSpPr>
        <dsp:cNvPr id="0" name=""/>
        <dsp:cNvSpPr/>
      </dsp:nvSpPr>
      <dsp:spPr>
        <a:xfrm>
          <a:off x="0" y="0"/>
          <a:ext cx="8229600" cy="832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De aventura</a:t>
          </a:r>
          <a:endParaRPr lang="es-MX" sz="140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50" kern="1200" dirty="0" smtClean="0"/>
            <a:t>que el turismo aventura busca el ocio, a diferencia del deporte de aventura que tiende a la competencia y que requiere de un entrenamiento más exigente</a:t>
          </a:r>
          <a:r>
            <a:rPr lang="es-MX" sz="900" kern="1200" dirty="0" smtClean="0"/>
            <a:t>.</a:t>
          </a:r>
          <a:endParaRPr lang="es-MX" sz="900" kern="1200" dirty="0"/>
        </a:p>
      </dsp:txBody>
      <dsp:txXfrm>
        <a:off x="1729155" y="0"/>
        <a:ext cx="6500444" cy="832350"/>
      </dsp:txXfrm>
    </dsp:sp>
    <dsp:sp modelId="{6AA34DDF-D1CE-4ACA-A59F-CECCFFB99485}">
      <dsp:nvSpPr>
        <dsp:cNvPr id="0" name=""/>
        <dsp:cNvSpPr/>
      </dsp:nvSpPr>
      <dsp:spPr>
        <a:xfrm>
          <a:off x="83235" y="83235"/>
          <a:ext cx="1645920" cy="6658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718062-F725-448B-A5D0-425B12491F39}">
      <dsp:nvSpPr>
        <dsp:cNvPr id="0" name=""/>
        <dsp:cNvSpPr/>
      </dsp:nvSpPr>
      <dsp:spPr>
        <a:xfrm>
          <a:off x="0" y="915585"/>
          <a:ext cx="8229600" cy="832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i="1" kern="1200" dirty="0" smtClean="0"/>
            <a:t>Turismo de Descanso, o de sol y Playa</a:t>
          </a:r>
          <a:endParaRPr lang="es-MX" sz="140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50" kern="1200" dirty="0" smtClean="0"/>
            <a:t>descanso, diversión y entretenimiento</a:t>
          </a:r>
          <a:endParaRPr lang="es-MX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50" kern="1200" dirty="0" smtClean="0"/>
            <a:t>es el más demandado de todos</a:t>
          </a:r>
          <a:endParaRPr lang="es-MX" sz="1050" kern="1200" dirty="0"/>
        </a:p>
      </dsp:txBody>
      <dsp:txXfrm>
        <a:off x="1729155" y="915585"/>
        <a:ext cx="6500444" cy="832350"/>
      </dsp:txXfrm>
    </dsp:sp>
    <dsp:sp modelId="{99845B86-D7D1-4674-9452-DA95109DA9CC}">
      <dsp:nvSpPr>
        <dsp:cNvPr id="0" name=""/>
        <dsp:cNvSpPr/>
      </dsp:nvSpPr>
      <dsp:spPr>
        <a:xfrm>
          <a:off x="83235" y="998820"/>
          <a:ext cx="1645920" cy="6658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E702DC-6AC5-4253-9876-93BC62C89205}">
      <dsp:nvSpPr>
        <dsp:cNvPr id="0" name=""/>
        <dsp:cNvSpPr/>
      </dsp:nvSpPr>
      <dsp:spPr>
        <a:xfrm>
          <a:off x="0" y="1831170"/>
          <a:ext cx="8229600" cy="832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i="1" kern="1200" dirty="0" smtClean="0"/>
            <a:t>Turismo Científico</a:t>
          </a:r>
          <a:r>
            <a:rPr lang="es-MX" sz="1400" kern="1200" dirty="0" smtClean="0"/>
            <a:t>: El objetivo principal del viajero que elige este tipo de turismo es abrir más sus fronteras para la investigación en esta área, ampliar y complementar sus conocimientos</a:t>
          </a:r>
          <a:endParaRPr lang="es-MX" sz="1400" kern="1200" dirty="0"/>
        </a:p>
      </dsp:txBody>
      <dsp:txXfrm>
        <a:off x="1729155" y="1831170"/>
        <a:ext cx="6500444" cy="832350"/>
      </dsp:txXfrm>
    </dsp:sp>
    <dsp:sp modelId="{3F5106F6-8BC1-4C9A-98C2-2EFBEFE2B408}">
      <dsp:nvSpPr>
        <dsp:cNvPr id="0" name=""/>
        <dsp:cNvSpPr/>
      </dsp:nvSpPr>
      <dsp:spPr>
        <a:xfrm>
          <a:off x="83235" y="1914405"/>
          <a:ext cx="1645920" cy="6658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979721-4E70-4842-9CA9-210CDAD43041}">
      <dsp:nvSpPr>
        <dsp:cNvPr id="0" name=""/>
        <dsp:cNvSpPr/>
      </dsp:nvSpPr>
      <dsp:spPr>
        <a:xfrm>
          <a:off x="0" y="2746756"/>
          <a:ext cx="8229600" cy="832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800" kern="1200" dirty="0"/>
        </a:p>
      </dsp:txBody>
      <dsp:txXfrm>
        <a:off x="1729155" y="2746756"/>
        <a:ext cx="6500444" cy="832350"/>
      </dsp:txXfrm>
    </dsp:sp>
    <dsp:sp modelId="{B1DF89D2-C856-4407-8275-D16D3DFC5D01}">
      <dsp:nvSpPr>
        <dsp:cNvPr id="0" name=""/>
        <dsp:cNvSpPr/>
      </dsp:nvSpPr>
      <dsp:spPr>
        <a:xfrm>
          <a:off x="83235" y="2829991"/>
          <a:ext cx="1645920" cy="6658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62BEB-0662-4FE7-B5FB-C740C58C7D69}">
      <dsp:nvSpPr>
        <dsp:cNvPr id="0" name=""/>
        <dsp:cNvSpPr/>
      </dsp:nvSpPr>
      <dsp:spPr>
        <a:xfrm>
          <a:off x="0" y="3662341"/>
          <a:ext cx="8229600" cy="832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800" kern="1200" dirty="0"/>
        </a:p>
      </dsp:txBody>
      <dsp:txXfrm>
        <a:off x="1729155" y="3662341"/>
        <a:ext cx="6500444" cy="832350"/>
      </dsp:txXfrm>
    </dsp:sp>
    <dsp:sp modelId="{7371A8AA-C70B-4C7B-9969-63F4D52015E4}">
      <dsp:nvSpPr>
        <dsp:cNvPr id="0" name=""/>
        <dsp:cNvSpPr/>
      </dsp:nvSpPr>
      <dsp:spPr>
        <a:xfrm>
          <a:off x="83235" y="3745576"/>
          <a:ext cx="1645920" cy="6658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2DDE40-4463-479D-BCE2-7C0EA2076D82}">
      <dsp:nvSpPr>
        <dsp:cNvPr id="0" name=""/>
        <dsp:cNvSpPr/>
      </dsp:nvSpPr>
      <dsp:spPr>
        <a:xfrm>
          <a:off x="0" y="4577926"/>
          <a:ext cx="8229600" cy="832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800" kern="1200" dirty="0"/>
        </a:p>
      </dsp:txBody>
      <dsp:txXfrm>
        <a:off x="1729155" y="4577926"/>
        <a:ext cx="6500444" cy="832350"/>
      </dsp:txXfrm>
    </dsp:sp>
    <dsp:sp modelId="{AAA0D33D-8887-40AE-A252-049563D4BE52}">
      <dsp:nvSpPr>
        <dsp:cNvPr id="0" name=""/>
        <dsp:cNvSpPr/>
      </dsp:nvSpPr>
      <dsp:spPr>
        <a:xfrm>
          <a:off x="83235" y="4661162"/>
          <a:ext cx="1645920" cy="6658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956D23-9778-4408-A9D9-86E948794E65}">
      <dsp:nvSpPr>
        <dsp:cNvPr id="0" name=""/>
        <dsp:cNvSpPr/>
      </dsp:nvSpPr>
      <dsp:spPr>
        <a:xfrm>
          <a:off x="0" y="5493512"/>
          <a:ext cx="8229600" cy="832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800" kern="1200" dirty="0"/>
        </a:p>
      </dsp:txBody>
      <dsp:txXfrm>
        <a:off x="1729155" y="5493512"/>
        <a:ext cx="6500444" cy="832350"/>
      </dsp:txXfrm>
    </dsp:sp>
    <dsp:sp modelId="{4F307615-CA35-477C-A467-A8B8B07E7B35}">
      <dsp:nvSpPr>
        <dsp:cNvPr id="0" name=""/>
        <dsp:cNvSpPr/>
      </dsp:nvSpPr>
      <dsp:spPr>
        <a:xfrm>
          <a:off x="83235" y="5576747"/>
          <a:ext cx="1645920" cy="6658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F2BA4-6638-42AF-9BAD-AAED1416CB37}" type="datetimeFigureOut">
              <a:rPr lang="es-MX" smtClean="0"/>
              <a:t>18/02/2016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F529C-7FFD-4806-B735-8330D6B347A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F4FA-BD3F-432A-94B6-3799D4E00823}" type="datetimeFigureOut">
              <a:rPr lang="es-MX" smtClean="0"/>
              <a:t>17/02/2016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3C94-F754-4912-93FE-424CC36EA06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F4FA-BD3F-432A-94B6-3799D4E00823}" type="datetimeFigureOut">
              <a:rPr lang="es-MX" smtClean="0"/>
              <a:t>17/02/2016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3C94-F754-4912-93FE-424CC36EA06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F4FA-BD3F-432A-94B6-3799D4E00823}" type="datetimeFigureOut">
              <a:rPr lang="es-MX" smtClean="0"/>
              <a:t>17/02/2016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3C94-F754-4912-93FE-424CC36EA06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F4FA-BD3F-432A-94B6-3799D4E00823}" type="datetimeFigureOut">
              <a:rPr lang="es-MX" smtClean="0"/>
              <a:t>17/02/2016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3C94-F754-4912-93FE-424CC36EA06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F4FA-BD3F-432A-94B6-3799D4E00823}" type="datetimeFigureOut">
              <a:rPr lang="es-MX" smtClean="0"/>
              <a:t>17/02/2016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3C94-F754-4912-93FE-424CC36EA06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F4FA-BD3F-432A-94B6-3799D4E00823}" type="datetimeFigureOut">
              <a:rPr lang="es-MX" smtClean="0"/>
              <a:t>17/02/2016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3C94-F754-4912-93FE-424CC36EA06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F4FA-BD3F-432A-94B6-3799D4E00823}" type="datetimeFigureOut">
              <a:rPr lang="es-MX" smtClean="0"/>
              <a:t>17/02/2016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3C94-F754-4912-93FE-424CC36EA06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F4FA-BD3F-432A-94B6-3799D4E00823}" type="datetimeFigureOut">
              <a:rPr lang="es-MX" smtClean="0"/>
              <a:t>17/02/2016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3C94-F754-4912-93FE-424CC36EA06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F4FA-BD3F-432A-94B6-3799D4E00823}" type="datetimeFigureOut">
              <a:rPr lang="es-MX" smtClean="0"/>
              <a:t>17/02/2016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3C94-F754-4912-93FE-424CC36EA06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F4FA-BD3F-432A-94B6-3799D4E00823}" type="datetimeFigureOut">
              <a:rPr lang="es-MX" smtClean="0"/>
              <a:t>17/02/2016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3C94-F754-4912-93FE-424CC36EA06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F4FA-BD3F-432A-94B6-3799D4E00823}" type="datetimeFigureOut">
              <a:rPr lang="es-MX" smtClean="0"/>
              <a:t>17/02/2016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3C94-F754-4912-93FE-424CC36EA06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EF4FA-BD3F-432A-94B6-3799D4E00823}" type="datetimeFigureOut">
              <a:rPr lang="es-MX" smtClean="0"/>
              <a:t>17/02/2016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C3C94-F754-4912-93FE-424CC36EA06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Mapa de las ramas del Turismo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Tania Luévanos </a:t>
            </a:r>
            <a:r>
              <a:rPr lang="es-MX" dirty="0" err="1" smtClean="0"/>
              <a:t>Rodriguez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633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6337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267744" y="3140968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chemeClr val="bg1"/>
                </a:solidFill>
              </a:rPr>
              <a:t>Ecoturismo-.viajes</a:t>
            </a:r>
            <a:r>
              <a:rPr lang="es-MX" sz="1600" dirty="0">
                <a:solidFill>
                  <a:schemeClr val="bg1"/>
                </a:solidFill>
              </a:rPr>
              <a:t> responsables que conservan el entorno y sostienen el bienestar de la comunidad local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267744" y="414908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i="1" dirty="0">
                <a:solidFill>
                  <a:schemeClr val="bg1"/>
                </a:solidFill>
              </a:rPr>
              <a:t>Turismo Cultural:</a:t>
            </a:r>
            <a:r>
              <a:rPr lang="es-MX" sz="1400" i="1" dirty="0">
                <a:solidFill>
                  <a:schemeClr val="bg1"/>
                </a:solidFill>
              </a:rPr>
              <a:t> </a:t>
            </a:r>
            <a:r>
              <a:rPr lang="es-MX" sz="1400" dirty="0">
                <a:solidFill>
                  <a:schemeClr val="bg1"/>
                </a:solidFill>
              </a:rPr>
              <a:t>Corresponde a los viajes que se realizan con el deseo de ponerse en contacto con otras culturas y conocer más de su identidad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267744" y="4941168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</a:rPr>
              <a:t>T</a:t>
            </a:r>
            <a:r>
              <a:rPr lang="es-MX" sz="1600" b="1" i="1" dirty="0">
                <a:solidFill>
                  <a:schemeClr val="bg1"/>
                </a:solidFill>
              </a:rPr>
              <a:t>urismo</a:t>
            </a:r>
            <a:r>
              <a:rPr lang="es-MX" sz="1600" b="1" dirty="0">
                <a:solidFill>
                  <a:schemeClr val="bg1"/>
                </a:solidFill>
              </a:rPr>
              <a:t> </a:t>
            </a:r>
            <a:r>
              <a:rPr lang="es-MX" sz="1600" b="1" dirty="0" smtClean="0">
                <a:solidFill>
                  <a:schemeClr val="bg1"/>
                </a:solidFill>
              </a:rPr>
              <a:t>R</a:t>
            </a:r>
            <a:r>
              <a:rPr lang="es-MX" sz="1600" b="1" i="1" dirty="0" smtClean="0">
                <a:solidFill>
                  <a:schemeClr val="bg1"/>
                </a:solidFill>
              </a:rPr>
              <a:t>eligioso: </a:t>
            </a:r>
            <a:r>
              <a:rPr lang="es-MX" sz="1600" dirty="0" smtClean="0">
                <a:solidFill>
                  <a:schemeClr val="bg1"/>
                </a:solidFill>
              </a:rPr>
              <a:t>Son </a:t>
            </a:r>
            <a:r>
              <a:rPr lang="es-MX" sz="1600" dirty="0">
                <a:solidFill>
                  <a:schemeClr val="bg1"/>
                </a:solidFill>
              </a:rPr>
              <a:t>viajes en donde el turista renueva su fe, Sus destinos abarcan visitas a santuarios o lugares sagrados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267744" y="5805264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G</a:t>
            </a:r>
            <a:r>
              <a:rPr lang="es-MX" b="1" i="1" dirty="0" smtClean="0">
                <a:solidFill>
                  <a:schemeClr val="bg1"/>
                </a:solidFill>
              </a:rPr>
              <a:t>astronómico </a:t>
            </a:r>
            <a:r>
              <a:rPr lang="es-MX" dirty="0">
                <a:solidFill>
                  <a:schemeClr val="bg1"/>
                </a:solidFill>
              </a:rPr>
              <a:t>abarca todos los aspectos y actividades involucradas en la preparación de la comida </a:t>
            </a:r>
            <a:r>
              <a:rPr lang="es-MX" dirty="0" smtClean="0">
                <a:solidFill>
                  <a:schemeClr val="bg1"/>
                </a:solidFill>
              </a:rPr>
              <a:t>típica.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Área de mi carrera que mas me gustó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b="1" dirty="0"/>
              <a:t>T</a:t>
            </a:r>
            <a:r>
              <a:rPr lang="es-MX" b="1" i="1" dirty="0"/>
              <a:t>urismo</a:t>
            </a:r>
            <a:r>
              <a:rPr lang="es-MX" b="1" dirty="0"/>
              <a:t> G</a:t>
            </a:r>
            <a:r>
              <a:rPr lang="es-MX" b="1" i="1" dirty="0"/>
              <a:t>astronómico</a:t>
            </a:r>
            <a:r>
              <a:rPr lang="es-MX" dirty="0"/>
              <a:t>: “No conoces un lugar si no pruebas su comida” </a:t>
            </a:r>
          </a:p>
          <a:p>
            <a:r>
              <a:rPr lang="es-MX" dirty="0"/>
              <a:t> la comida uno de los factores que más se recordará aún cuando se hayan visto y disfrutado paisajes espectaculares ó impresionantes monumentos; definitivamente el lugar va a ser permanentemente recordado por lo qué se comió, incluyendo no sólo la calidad de los alimentos y bebidas sino también por la higiene, el servicio y el ambiente; todo esto en conjunto hará grata e inolvidable la experiencia de viajar. Otra de las motivaciones al momento de desplazarse puede ser el deleitar el paladar y conocer los platos típicos de las regiones.</a:t>
            </a:r>
          </a:p>
          <a:p>
            <a:r>
              <a:rPr lang="es-MX" dirty="0"/>
              <a:t> Las actividades del turismo gastronómico no se concentran únicamente en visitar un restaurant detrás de otro, abarca todos los aspectos y actividades involucradas en la preparación de la comida típica: se visitan los mercados, las tiendas de los productos alimenticios locales, se visitan casas de lugareños, se participa de fiestas locales, etc.</a:t>
            </a:r>
          </a:p>
          <a:p>
            <a:r>
              <a:rPr lang="es-MX" dirty="0"/>
              <a:t>En México gozamos de una de las gastronomías más ricas del mundo. Sus propuestas son distintas de región en región y fusionan ingredientes prehispánicos con la influencia europea traída por los españoles tras la Conquista.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90</Words>
  <Application>Microsoft Office PowerPoint</Application>
  <PresentationFormat>Presentación en pantalla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Mapa de las ramas del Turismo</vt:lpstr>
      <vt:lpstr>Diapositiva 2</vt:lpstr>
      <vt:lpstr>Diapositiva 3</vt:lpstr>
      <vt:lpstr>Área de mi carrera que mas me gustó</vt:lpstr>
    </vt:vector>
  </TitlesOfParts>
  <Company>Ayuntamiento de Zapopan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de las ramas del Turismo</dc:title>
  <dc:creator>tluevanos</dc:creator>
  <cp:lastModifiedBy>tluevanos</cp:lastModifiedBy>
  <cp:revision>115</cp:revision>
  <dcterms:created xsi:type="dcterms:W3CDTF">2016-02-17T21:15:20Z</dcterms:created>
  <dcterms:modified xsi:type="dcterms:W3CDTF">2016-02-18T16:50:35Z</dcterms:modified>
</cp:coreProperties>
</file>