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1D043E-1ABD-4C56-BC1D-B4CB4EF2A476}" type="doc">
      <dgm:prSet loTypeId="urn:microsoft.com/office/officeart/2005/8/layout/radial5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025B4BBD-1032-46FE-9008-5B7AEFB640AF}">
      <dgm:prSet phldrT="[Texto]"/>
      <dgm:spPr/>
      <dgm:t>
        <a:bodyPr/>
        <a:lstStyle/>
        <a:p>
          <a:r>
            <a:rPr lang="es-MX" dirty="0" smtClean="0"/>
            <a:t>TURISMO </a:t>
          </a:r>
          <a:endParaRPr lang="es-MX" dirty="0"/>
        </a:p>
      </dgm:t>
    </dgm:pt>
    <dgm:pt modelId="{19B2C40E-38FB-45EF-8283-1786E7C31A2C}" type="parTrans" cxnId="{3664B185-42FE-4B8A-985E-6659B1BEDC10}">
      <dgm:prSet/>
      <dgm:spPr/>
      <dgm:t>
        <a:bodyPr/>
        <a:lstStyle/>
        <a:p>
          <a:endParaRPr lang="es-MX"/>
        </a:p>
      </dgm:t>
    </dgm:pt>
    <dgm:pt modelId="{6D3CF89B-39FF-47A8-BFDA-5500B96ECFF0}" type="sibTrans" cxnId="{3664B185-42FE-4B8A-985E-6659B1BEDC10}">
      <dgm:prSet/>
      <dgm:spPr/>
      <dgm:t>
        <a:bodyPr/>
        <a:lstStyle/>
        <a:p>
          <a:endParaRPr lang="es-MX"/>
        </a:p>
      </dgm:t>
    </dgm:pt>
    <dgm:pt modelId="{ACA02EA3-A6ED-4F0A-B354-7A7DEB59F300}">
      <dgm:prSet phldrT="[Texto]" custT="1"/>
      <dgm:spPr/>
      <dgm:t>
        <a:bodyPr/>
        <a:lstStyle/>
        <a:p>
          <a:r>
            <a:rPr lang="es-MX" sz="1200" b="1" i="0" dirty="0" smtClean="0"/>
            <a:t>Servicio de acogida</a:t>
          </a:r>
          <a:r>
            <a:rPr lang="es-MX" sz="1200" b="0" i="0" dirty="0" smtClean="0"/>
            <a:t>, cuando se brinde organización de eventos como reuniones, congresos, seminarios o convenciones.</a:t>
          </a:r>
          <a:endParaRPr lang="es-MX" sz="1200" dirty="0"/>
        </a:p>
      </dgm:t>
    </dgm:pt>
    <dgm:pt modelId="{49BC52AA-7DD0-440E-B028-78FC04B16B5E}" type="parTrans" cxnId="{CDC8AF7F-8DA8-4A9A-BBA4-1FE6327F015A}">
      <dgm:prSet/>
      <dgm:spPr/>
      <dgm:t>
        <a:bodyPr/>
        <a:lstStyle/>
        <a:p>
          <a:endParaRPr lang="es-MX"/>
        </a:p>
      </dgm:t>
    </dgm:pt>
    <dgm:pt modelId="{18886CDF-1EC0-4872-BFED-D1746F2510CF}" type="sibTrans" cxnId="{CDC8AF7F-8DA8-4A9A-BBA4-1FE6327F015A}">
      <dgm:prSet/>
      <dgm:spPr/>
      <dgm:t>
        <a:bodyPr/>
        <a:lstStyle/>
        <a:p>
          <a:endParaRPr lang="es-MX"/>
        </a:p>
      </dgm:t>
    </dgm:pt>
    <dgm:pt modelId="{C2733432-3BE4-4460-888C-58D2892B1A1F}">
      <dgm:prSet phldrT="[Texto]" custT="1"/>
      <dgm:spPr/>
      <dgm:t>
        <a:bodyPr/>
        <a:lstStyle/>
        <a:p>
          <a:r>
            <a:rPr lang="es-MX" sz="1050" b="1" i="0" dirty="0" smtClean="0"/>
            <a:t>Servicios de consultoría turística</a:t>
          </a:r>
          <a:r>
            <a:rPr lang="es-MX" sz="1050" b="0" i="0" dirty="0" smtClean="0"/>
            <a:t>, está dado por especialistas licenciados en el sector turismo para realizar la labor de consultoría turística. Algunos de los más importantes incluyen a CBRE, Jones </a:t>
          </a:r>
          <a:r>
            <a:rPr lang="es-MX" sz="1050" b="0" i="0" dirty="0" err="1" smtClean="0"/>
            <a:t>Lang</a:t>
          </a:r>
          <a:r>
            <a:rPr lang="es-MX" sz="1050" b="0" i="0" dirty="0" smtClean="0"/>
            <a:t> o PHG </a:t>
          </a:r>
          <a:r>
            <a:rPr lang="es-MX" sz="1050" b="0" i="0" dirty="0" err="1" smtClean="0"/>
            <a:t>Hotels</a:t>
          </a:r>
          <a:r>
            <a:rPr lang="es-MX" sz="1050" b="0" i="0" dirty="0" smtClean="0"/>
            <a:t> &amp; Resorts.</a:t>
          </a:r>
        </a:p>
        <a:p>
          <a:endParaRPr lang="es-MX" sz="700" dirty="0"/>
        </a:p>
      </dgm:t>
    </dgm:pt>
    <dgm:pt modelId="{2E23FFF9-F95E-4DE7-B16B-50FDB0C2FB53}" type="parTrans" cxnId="{5741F435-2B3C-42C3-A583-AA1F51D8CE06}">
      <dgm:prSet/>
      <dgm:spPr/>
      <dgm:t>
        <a:bodyPr/>
        <a:lstStyle/>
        <a:p>
          <a:endParaRPr lang="es-MX"/>
        </a:p>
      </dgm:t>
    </dgm:pt>
    <dgm:pt modelId="{EF6E10C4-53DD-43AF-87BD-66BFE399EB0C}" type="sibTrans" cxnId="{5741F435-2B3C-42C3-A583-AA1F51D8CE06}">
      <dgm:prSet/>
      <dgm:spPr/>
      <dgm:t>
        <a:bodyPr/>
        <a:lstStyle/>
        <a:p>
          <a:endParaRPr lang="es-MX"/>
        </a:p>
      </dgm:t>
    </dgm:pt>
    <dgm:pt modelId="{339A2001-3E48-4E5B-A872-A0759C6C4B0E}">
      <dgm:prSet phldrT="[Texto]" custT="1"/>
      <dgm:spPr/>
      <dgm:t>
        <a:bodyPr/>
        <a:lstStyle/>
        <a:p>
          <a:r>
            <a:rPr lang="es-MX" sz="1100" b="1" i="0" dirty="0" smtClean="0"/>
            <a:t>Servicio de alojamiento</a:t>
          </a:r>
          <a:r>
            <a:rPr lang="es-MX" sz="1100" b="0" i="0" dirty="0" smtClean="0"/>
            <a:t>, cuando se facilite hospedaje o estancia a los usuarios de servicios turísticos, con o sin prestación de otros servicios complementarios.</a:t>
          </a:r>
          <a:endParaRPr lang="es-MX" sz="1100" dirty="0"/>
        </a:p>
      </dgm:t>
    </dgm:pt>
    <dgm:pt modelId="{D903CAAA-8CFD-4859-9379-DAB1137543A7}" type="parTrans" cxnId="{9FCE28F4-49C7-4774-A49F-57A84594DAF2}">
      <dgm:prSet/>
      <dgm:spPr/>
      <dgm:t>
        <a:bodyPr/>
        <a:lstStyle/>
        <a:p>
          <a:endParaRPr lang="es-MX"/>
        </a:p>
      </dgm:t>
    </dgm:pt>
    <dgm:pt modelId="{18DBA962-A058-4920-837A-374BB5A86F15}" type="sibTrans" cxnId="{9FCE28F4-49C7-4774-A49F-57A84594DAF2}">
      <dgm:prSet/>
      <dgm:spPr/>
      <dgm:t>
        <a:bodyPr/>
        <a:lstStyle/>
        <a:p>
          <a:endParaRPr lang="es-MX"/>
        </a:p>
      </dgm:t>
    </dgm:pt>
    <dgm:pt modelId="{ADBB9F6A-C4DA-4A2B-A045-7BC039E03DA6}">
      <dgm:prSet custT="1"/>
      <dgm:spPr/>
      <dgm:t>
        <a:bodyPr/>
        <a:lstStyle/>
        <a:p>
          <a:r>
            <a:rPr lang="es-MX" sz="1100" b="1" i="0" dirty="0" smtClean="0"/>
            <a:t>Servicio de alimentación</a:t>
          </a:r>
          <a:r>
            <a:rPr lang="es-MX" sz="1100" b="0" i="0" dirty="0" smtClean="0"/>
            <a:t>, cuando se proporcione alimentos o bebidas para ser consumidas en el mismo establecimiento o en instalaciones ajenas.</a:t>
          </a:r>
          <a:endParaRPr lang="es-MX" sz="1100" b="0" i="0" dirty="0"/>
        </a:p>
      </dgm:t>
    </dgm:pt>
    <dgm:pt modelId="{A08706A9-882A-42E0-96ED-B465A2F42849}" type="parTrans" cxnId="{4E324880-EC5F-4D13-B90E-4BF0B58DC8B9}">
      <dgm:prSet/>
      <dgm:spPr/>
      <dgm:t>
        <a:bodyPr/>
        <a:lstStyle/>
        <a:p>
          <a:endParaRPr lang="es-MX"/>
        </a:p>
      </dgm:t>
    </dgm:pt>
    <dgm:pt modelId="{31EBF3DC-30D3-47ED-8688-C38DBB1100FD}" type="sibTrans" cxnId="{4E324880-EC5F-4D13-B90E-4BF0B58DC8B9}">
      <dgm:prSet/>
      <dgm:spPr/>
      <dgm:t>
        <a:bodyPr/>
        <a:lstStyle/>
        <a:p>
          <a:endParaRPr lang="es-MX"/>
        </a:p>
      </dgm:t>
    </dgm:pt>
    <dgm:pt modelId="{F32A818D-8B3E-4AA4-B681-B7A635425808}">
      <dgm:prSet custT="1"/>
      <dgm:spPr/>
      <dgm:t>
        <a:bodyPr/>
        <a:lstStyle/>
        <a:p>
          <a:r>
            <a:rPr lang="es-MX" sz="1050" b="1" i="0" dirty="0" smtClean="0"/>
            <a:t>Servicio de guía</a:t>
          </a:r>
          <a:r>
            <a:rPr lang="es-MX" sz="1050" b="0" i="0" dirty="0" smtClean="0"/>
            <a:t>, cuando se preste servicios de recorridos turísticos profesional, para interpretar el patrimonio natural y cultural de un lugar.</a:t>
          </a:r>
          <a:endParaRPr lang="es-MX" sz="1050" b="0" i="0" dirty="0"/>
        </a:p>
      </dgm:t>
    </dgm:pt>
    <dgm:pt modelId="{9070EAE6-CD0B-4D18-BB29-FEC5C8B6C8AE}" type="parTrans" cxnId="{EB8F0CEC-E8F8-494A-8071-FC8C1CF0E974}">
      <dgm:prSet/>
      <dgm:spPr/>
      <dgm:t>
        <a:bodyPr/>
        <a:lstStyle/>
        <a:p>
          <a:endParaRPr lang="es-MX"/>
        </a:p>
      </dgm:t>
    </dgm:pt>
    <dgm:pt modelId="{EEE05312-10F8-4AE4-8267-84ED8C436E2F}" type="sibTrans" cxnId="{EB8F0CEC-E8F8-494A-8071-FC8C1CF0E974}">
      <dgm:prSet/>
      <dgm:spPr/>
      <dgm:t>
        <a:bodyPr/>
        <a:lstStyle/>
        <a:p>
          <a:endParaRPr lang="es-MX"/>
        </a:p>
      </dgm:t>
    </dgm:pt>
    <dgm:pt modelId="{C191B0EE-572B-4AFD-8A1C-A4F495666CC1}">
      <dgm:prSet custT="1"/>
      <dgm:spPr/>
      <dgm:t>
        <a:bodyPr/>
        <a:lstStyle/>
        <a:p>
          <a:r>
            <a:rPr lang="es-MX" sz="1100" b="0" i="0" dirty="0" smtClean="0"/>
            <a:t>AGENCIA</a:t>
          </a:r>
          <a:r>
            <a:rPr lang="es-MX" sz="1100" b="0" i="0" baseline="0" dirty="0" smtClean="0"/>
            <a:t> DE VIAJES:</a:t>
          </a:r>
        </a:p>
        <a:p>
          <a:r>
            <a:rPr lang="es-MX" sz="1100" b="0" i="0" dirty="0" smtClean="0"/>
            <a:t>es una empresa asociada al turismo, cuyo oficio es la intermediación, organización y realización de proyectos, planes e itinerarios, elaboración y venta de productos turísticos entre sus clientes y determinados proveedores de </a:t>
          </a:r>
          <a:r>
            <a:rPr lang="es-MX" sz="1100" b="1" i="0" dirty="0" smtClean="0"/>
            <a:t>viajes</a:t>
          </a:r>
          <a:r>
            <a:rPr lang="es-MX" sz="1100" b="0" i="0" dirty="0" smtClean="0"/>
            <a:t>, como por ejemplo: transportistas (aerolíneas, cruceros), ...</a:t>
          </a:r>
          <a:endParaRPr lang="es-MX" sz="1100" b="0" i="0" dirty="0"/>
        </a:p>
      </dgm:t>
    </dgm:pt>
    <dgm:pt modelId="{936161A4-2E14-4010-9AC8-676B0CAD03CF}" type="parTrans" cxnId="{E63FC7E9-4DA2-454F-95EF-25A93FA78D3C}">
      <dgm:prSet/>
      <dgm:spPr/>
      <dgm:t>
        <a:bodyPr/>
        <a:lstStyle/>
        <a:p>
          <a:endParaRPr lang="es-MX"/>
        </a:p>
      </dgm:t>
    </dgm:pt>
    <dgm:pt modelId="{A0D8C9E2-1899-4B52-B136-485121BA4026}" type="sibTrans" cxnId="{E63FC7E9-4DA2-454F-95EF-25A93FA78D3C}">
      <dgm:prSet/>
      <dgm:spPr/>
      <dgm:t>
        <a:bodyPr/>
        <a:lstStyle/>
        <a:p>
          <a:endParaRPr lang="es-MX"/>
        </a:p>
      </dgm:t>
    </dgm:pt>
    <dgm:pt modelId="{B39585B1-7E9B-4C3F-A85E-B858A85DCAF9}">
      <dgm:prSet custT="1"/>
      <dgm:spPr/>
      <dgm:t>
        <a:bodyPr/>
        <a:lstStyle/>
        <a:p>
          <a:r>
            <a:rPr lang="es-MX" sz="1100" b="1" i="0" dirty="0" smtClean="0"/>
            <a:t>Servicio de intermediación</a:t>
          </a:r>
          <a:r>
            <a:rPr lang="es-MX" sz="1100" b="0" i="0" dirty="0" smtClean="0"/>
            <a:t>, cuando en la prestación de cualquier tipo de servicio turístico susceptible de ser demandado por un usuario, intervienen personas como medio para facilitarlos.</a:t>
          </a:r>
          <a:endParaRPr lang="es-MX" sz="1100" dirty="0"/>
        </a:p>
      </dgm:t>
    </dgm:pt>
    <dgm:pt modelId="{DA52B52F-FC5D-4782-BF02-981A0700FE66}" type="parTrans" cxnId="{638062F6-3F89-4108-AAC7-9228E411AEFD}">
      <dgm:prSet/>
      <dgm:spPr/>
      <dgm:t>
        <a:bodyPr/>
        <a:lstStyle/>
        <a:p>
          <a:endParaRPr lang="es-MX"/>
        </a:p>
      </dgm:t>
    </dgm:pt>
    <dgm:pt modelId="{35BA4B8F-7D9D-48B8-889D-50462E9FD9F1}" type="sibTrans" cxnId="{638062F6-3F89-4108-AAC7-9228E411AEFD}">
      <dgm:prSet/>
      <dgm:spPr/>
      <dgm:t>
        <a:bodyPr/>
        <a:lstStyle/>
        <a:p>
          <a:endParaRPr lang="es-MX"/>
        </a:p>
      </dgm:t>
    </dgm:pt>
    <dgm:pt modelId="{73BAB7B6-9196-47C5-A061-1DC011C62FDC}" type="pres">
      <dgm:prSet presAssocID="{621D043E-1ABD-4C56-BC1D-B4CB4EF2A47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7D344DA-D75E-49F3-97EB-5E8FF549F1EC}" type="pres">
      <dgm:prSet presAssocID="{025B4BBD-1032-46FE-9008-5B7AEFB640AF}" presName="centerShape" presStyleLbl="node0" presStyleIdx="0" presStyleCnt="1"/>
      <dgm:spPr/>
      <dgm:t>
        <a:bodyPr/>
        <a:lstStyle/>
        <a:p>
          <a:endParaRPr lang="es-MX"/>
        </a:p>
      </dgm:t>
    </dgm:pt>
    <dgm:pt modelId="{2393B9BD-1F82-4C11-919B-2DC3D920C548}" type="pres">
      <dgm:prSet presAssocID="{DA52B52F-FC5D-4782-BF02-981A0700FE66}" presName="parTrans" presStyleLbl="sibTrans2D1" presStyleIdx="0" presStyleCnt="7"/>
      <dgm:spPr/>
    </dgm:pt>
    <dgm:pt modelId="{A0F2D19E-F592-42A1-8393-D787036C8C76}" type="pres">
      <dgm:prSet presAssocID="{DA52B52F-FC5D-4782-BF02-981A0700FE66}" presName="connectorText" presStyleLbl="sibTrans2D1" presStyleIdx="0" presStyleCnt="7"/>
      <dgm:spPr/>
    </dgm:pt>
    <dgm:pt modelId="{B36FF244-8339-4DD1-B95F-BE73DFD71DB2}" type="pres">
      <dgm:prSet presAssocID="{B39585B1-7E9B-4C3F-A85E-B858A85DCAF9}" presName="node" presStyleLbl="node1" presStyleIdx="0" presStyleCnt="7" custScaleX="114452" custScaleY="134964">
        <dgm:presLayoutVars>
          <dgm:bulletEnabled val="1"/>
        </dgm:presLayoutVars>
      </dgm:prSet>
      <dgm:spPr/>
    </dgm:pt>
    <dgm:pt modelId="{4783B9A8-7C98-4CBD-88F2-9F0E5C264FF4}" type="pres">
      <dgm:prSet presAssocID="{936161A4-2E14-4010-9AC8-676B0CAD03CF}" presName="parTrans" presStyleLbl="sibTrans2D1" presStyleIdx="1" presStyleCnt="7"/>
      <dgm:spPr/>
    </dgm:pt>
    <dgm:pt modelId="{E97FD390-0BF6-4CEB-933B-99849D410C51}" type="pres">
      <dgm:prSet presAssocID="{936161A4-2E14-4010-9AC8-676B0CAD03CF}" presName="connectorText" presStyleLbl="sibTrans2D1" presStyleIdx="1" presStyleCnt="7"/>
      <dgm:spPr/>
    </dgm:pt>
    <dgm:pt modelId="{B9E413A0-62E9-44B9-A5BE-601D3BB27833}" type="pres">
      <dgm:prSet presAssocID="{C191B0EE-572B-4AFD-8A1C-A4F495666CC1}" presName="node" presStyleLbl="node1" presStyleIdx="1" presStyleCnt="7" custScaleX="169722" custScaleY="17965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793D8F7-B38C-4346-9124-EFABD86E4754}" type="pres">
      <dgm:prSet presAssocID="{A08706A9-882A-42E0-96ED-B465A2F42849}" presName="parTrans" presStyleLbl="sibTrans2D1" presStyleIdx="2" presStyleCnt="7"/>
      <dgm:spPr/>
    </dgm:pt>
    <dgm:pt modelId="{5B7B9836-A1EE-463C-8AA3-D4064850293B}" type="pres">
      <dgm:prSet presAssocID="{A08706A9-882A-42E0-96ED-B465A2F42849}" presName="connectorText" presStyleLbl="sibTrans2D1" presStyleIdx="2" presStyleCnt="7"/>
      <dgm:spPr/>
    </dgm:pt>
    <dgm:pt modelId="{70589E11-4F4E-4A60-A138-169174E3771C}" type="pres">
      <dgm:prSet presAssocID="{ADBB9F6A-C4DA-4A2B-A045-7BC039E03DA6}" presName="node" presStyleLbl="node1" presStyleIdx="2" presStyleCnt="7" custScaleX="107898" custScaleY="100140">
        <dgm:presLayoutVars>
          <dgm:bulletEnabled val="1"/>
        </dgm:presLayoutVars>
      </dgm:prSet>
      <dgm:spPr/>
    </dgm:pt>
    <dgm:pt modelId="{47B2FCBA-5758-46E9-929E-EFEEB5CDE8D1}" type="pres">
      <dgm:prSet presAssocID="{49BC52AA-7DD0-440E-B028-78FC04B16B5E}" presName="parTrans" presStyleLbl="sibTrans2D1" presStyleIdx="3" presStyleCnt="7"/>
      <dgm:spPr/>
    </dgm:pt>
    <dgm:pt modelId="{F7158743-99EF-422C-BAD1-1372BE9CB548}" type="pres">
      <dgm:prSet presAssocID="{49BC52AA-7DD0-440E-B028-78FC04B16B5E}" presName="connectorText" presStyleLbl="sibTrans2D1" presStyleIdx="3" presStyleCnt="7"/>
      <dgm:spPr/>
    </dgm:pt>
    <dgm:pt modelId="{3CDAE9C4-2D33-44CE-BB56-1A533067E0E9}" type="pres">
      <dgm:prSet presAssocID="{ACA02EA3-A6ED-4F0A-B354-7A7DEB59F300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C17EF89-980C-40A5-8BB6-70562BE41517}" type="pres">
      <dgm:prSet presAssocID="{2E23FFF9-F95E-4DE7-B16B-50FDB0C2FB53}" presName="parTrans" presStyleLbl="sibTrans2D1" presStyleIdx="4" presStyleCnt="7"/>
      <dgm:spPr/>
    </dgm:pt>
    <dgm:pt modelId="{F7B01A6E-1D9A-4B53-BF24-47A31BA0A72B}" type="pres">
      <dgm:prSet presAssocID="{2E23FFF9-F95E-4DE7-B16B-50FDB0C2FB53}" presName="connectorText" presStyleLbl="sibTrans2D1" presStyleIdx="4" presStyleCnt="7"/>
      <dgm:spPr/>
    </dgm:pt>
    <dgm:pt modelId="{FA918053-14D0-4129-AF7A-B92A32E24829}" type="pres">
      <dgm:prSet presAssocID="{C2733432-3BE4-4460-888C-58D2892B1A1F}" presName="node" presStyleLbl="node1" presStyleIdx="4" presStyleCnt="7" custScaleX="130446" custScaleY="12630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A65131-1C2F-4936-915D-DE18FDD34020}" type="pres">
      <dgm:prSet presAssocID="{9070EAE6-CD0B-4D18-BB29-FEC5C8B6C8AE}" presName="parTrans" presStyleLbl="sibTrans2D1" presStyleIdx="5" presStyleCnt="7"/>
      <dgm:spPr/>
    </dgm:pt>
    <dgm:pt modelId="{D0691E79-6FC6-4C17-ADF8-6C6C6CA8A9EA}" type="pres">
      <dgm:prSet presAssocID="{9070EAE6-CD0B-4D18-BB29-FEC5C8B6C8AE}" presName="connectorText" presStyleLbl="sibTrans2D1" presStyleIdx="5" presStyleCnt="7"/>
      <dgm:spPr/>
    </dgm:pt>
    <dgm:pt modelId="{56C8714F-5407-406E-9A93-2A1C0A79C0A1}" type="pres">
      <dgm:prSet presAssocID="{F32A818D-8B3E-4AA4-B681-B7A635425808}" presName="node" presStyleLbl="node1" presStyleIdx="5" presStyleCnt="7" custScaleX="118226" custScaleY="120941">
        <dgm:presLayoutVars>
          <dgm:bulletEnabled val="1"/>
        </dgm:presLayoutVars>
      </dgm:prSet>
      <dgm:spPr/>
    </dgm:pt>
    <dgm:pt modelId="{29CEFB91-7C21-402E-A5AC-36C2AE8EFC03}" type="pres">
      <dgm:prSet presAssocID="{D903CAAA-8CFD-4859-9379-DAB1137543A7}" presName="parTrans" presStyleLbl="sibTrans2D1" presStyleIdx="6" presStyleCnt="7"/>
      <dgm:spPr/>
    </dgm:pt>
    <dgm:pt modelId="{D5628707-34DD-48FD-83B9-1EF1A507EF28}" type="pres">
      <dgm:prSet presAssocID="{D903CAAA-8CFD-4859-9379-DAB1137543A7}" presName="connectorText" presStyleLbl="sibTrans2D1" presStyleIdx="6" presStyleCnt="7"/>
      <dgm:spPr/>
    </dgm:pt>
    <dgm:pt modelId="{97D44198-D6A1-4A5F-A2E8-E12CFDCCE5AB}" type="pres">
      <dgm:prSet presAssocID="{339A2001-3E48-4E5B-A872-A0759C6C4B0E}" presName="node" presStyleLbl="node1" presStyleIdx="6" presStyleCnt="7" custScaleX="116967" custScaleY="12392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08F58A9-6FBD-4D28-AFAC-1D829138AF57}" type="presOf" srcId="{9070EAE6-CD0B-4D18-BB29-FEC5C8B6C8AE}" destId="{D7A65131-1C2F-4936-915D-DE18FDD34020}" srcOrd="0" destOrd="0" presId="urn:microsoft.com/office/officeart/2005/8/layout/radial5"/>
    <dgm:cxn modelId="{154EAF34-B1BF-48A8-BA50-B894E5CB4756}" type="presOf" srcId="{339A2001-3E48-4E5B-A872-A0759C6C4B0E}" destId="{97D44198-D6A1-4A5F-A2E8-E12CFDCCE5AB}" srcOrd="0" destOrd="0" presId="urn:microsoft.com/office/officeart/2005/8/layout/radial5"/>
    <dgm:cxn modelId="{0D73CE44-EAD5-4230-9FB2-59B2EE90843A}" type="presOf" srcId="{C2733432-3BE4-4460-888C-58D2892B1A1F}" destId="{FA918053-14D0-4129-AF7A-B92A32E24829}" srcOrd="0" destOrd="0" presId="urn:microsoft.com/office/officeart/2005/8/layout/radial5"/>
    <dgm:cxn modelId="{749CC891-A6A1-4236-8241-7703CF361843}" type="presOf" srcId="{025B4BBD-1032-46FE-9008-5B7AEFB640AF}" destId="{77D344DA-D75E-49F3-97EB-5E8FF549F1EC}" srcOrd="0" destOrd="0" presId="urn:microsoft.com/office/officeart/2005/8/layout/radial5"/>
    <dgm:cxn modelId="{EB8F0CEC-E8F8-494A-8071-FC8C1CF0E974}" srcId="{025B4BBD-1032-46FE-9008-5B7AEFB640AF}" destId="{F32A818D-8B3E-4AA4-B681-B7A635425808}" srcOrd="5" destOrd="0" parTransId="{9070EAE6-CD0B-4D18-BB29-FEC5C8B6C8AE}" sibTransId="{EEE05312-10F8-4AE4-8267-84ED8C436E2F}"/>
    <dgm:cxn modelId="{E2ABBFAF-57E8-4DA8-86AC-8439D941465B}" type="presOf" srcId="{936161A4-2E14-4010-9AC8-676B0CAD03CF}" destId="{4783B9A8-7C98-4CBD-88F2-9F0E5C264FF4}" srcOrd="0" destOrd="0" presId="urn:microsoft.com/office/officeart/2005/8/layout/radial5"/>
    <dgm:cxn modelId="{FBDFF433-6C40-4B2E-B18B-97AEBA427406}" type="presOf" srcId="{D903CAAA-8CFD-4859-9379-DAB1137543A7}" destId="{29CEFB91-7C21-402E-A5AC-36C2AE8EFC03}" srcOrd="0" destOrd="0" presId="urn:microsoft.com/office/officeart/2005/8/layout/radial5"/>
    <dgm:cxn modelId="{FDD1AFC6-F7D8-4C7F-A0AC-4DEDBCE7D904}" type="presOf" srcId="{9070EAE6-CD0B-4D18-BB29-FEC5C8B6C8AE}" destId="{D0691E79-6FC6-4C17-ADF8-6C6C6CA8A9EA}" srcOrd="1" destOrd="0" presId="urn:microsoft.com/office/officeart/2005/8/layout/radial5"/>
    <dgm:cxn modelId="{309656F9-9B2F-4F48-B7EB-1769CDF1CAA9}" type="presOf" srcId="{F32A818D-8B3E-4AA4-B681-B7A635425808}" destId="{56C8714F-5407-406E-9A93-2A1C0A79C0A1}" srcOrd="0" destOrd="0" presId="urn:microsoft.com/office/officeart/2005/8/layout/radial5"/>
    <dgm:cxn modelId="{CDC8AF7F-8DA8-4A9A-BBA4-1FE6327F015A}" srcId="{025B4BBD-1032-46FE-9008-5B7AEFB640AF}" destId="{ACA02EA3-A6ED-4F0A-B354-7A7DEB59F300}" srcOrd="3" destOrd="0" parTransId="{49BC52AA-7DD0-440E-B028-78FC04B16B5E}" sibTransId="{18886CDF-1EC0-4872-BFED-D1746F2510CF}"/>
    <dgm:cxn modelId="{74AC138A-834D-423A-B218-E94CFE903A8D}" type="presOf" srcId="{2E23FFF9-F95E-4DE7-B16B-50FDB0C2FB53}" destId="{2C17EF89-980C-40A5-8BB6-70562BE41517}" srcOrd="0" destOrd="0" presId="urn:microsoft.com/office/officeart/2005/8/layout/radial5"/>
    <dgm:cxn modelId="{638062F6-3F89-4108-AAC7-9228E411AEFD}" srcId="{025B4BBD-1032-46FE-9008-5B7AEFB640AF}" destId="{B39585B1-7E9B-4C3F-A85E-B858A85DCAF9}" srcOrd="0" destOrd="0" parTransId="{DA52B52F-FC5D-4782-BF02-981A0700FE66}" sibTransId="{35BA4B8F-7D9D-48B8-889D-50462E9FD9F1}"/>
    <dgm:cxn modelId="{6332496B-B0C9-4B00-8DD7-9B9F94553163}" type="presOf" srcId="{DA52B52F-FC5D-4782-BF02-981A0700FE66}" destId="{2393B9BD-1F82-4C11-919B-2DC3D920C548}" srcOrd="0" destOrd="0" presId="urn:microsoft.com/office/officeart/2005/8/layout/radial5"/>
    <dgm:cxn modelId="{D7B48409-9446-4BEE-AAB2-84ABBA5A14AB}" type="presOf" srcId="{2E23FFF9-F95E-4DE7-B16B-50FDB0C2FB53}" destId="{F7B01A6E-1D9A-4B53-BF24-47A31BA0A72B}" srcOrd="1" destOrd="0" presId="urn:microsoft.com/office/officeart/2005/8/layout/radial5"/>
    <dgm:cxn modelId="{E7AA337A-B3BB-4A9D-9206-1856809EB892}" type="presOf" srcId="{B39585B1-7E9B-4C3F-A85E-B858A85DCAF9}" destId="{B36FF244-8339-4DD1-B95F-BE73DFD71DB2}" srcOrd="0" destOrd="0" presId="urn:microsoft.com/office/officeart/2005/8/layout/radial5"/>
    <dgm:cxn modelId="{4E324880-EC5F-4D13-B90E-4BF0B58DC8B9}" srcId="{025B4BBD-1032-46FE-9008-5B7AEFB640AF}" destId="{ADBB9F6A-C4DA-4A2B-A045-7BC039E03DA6}" srcOrd="2" destOrd="0" parTransId="{A08706A9-882A-42E0-96ED-B465A2F42849}" sibTransId="{31EBF3DC-30D3-47ED-8688-C38DBB1100FD}"/>
    <dgm:cxn modelId="{0387D0AE-A111-4581-814F-B743C8A696CD}" type="presOf" srcId="{DA52B52F-FC5D-4782-BF02-981A0700FE66}" destId="{A0F2D19E-F592-42A1-8393-D787036C8C76}" srcOrd="1" destOrd="0" presId="urn:microsoft.com/office/officeart/2005/8/layout/radial5"/>
    <dgm:cxn modelId="{F09FC56F-11FD-487C-BF2A-CFFF3D23455C}" type="presOf" srcId="{D903CAAA-8CFD-4859-9379-DAB1137543A7}" destId="{D5628707-34DD-48FD-83B9-1EF1A507EF28}" srcOrd="1" destOrd="0" presId="urn:microsoft.com/office/officeart/2005/8/layout/radial5"/>
    <dgm:cxn modelId="{3664B185-42FE-4B8A-985E-6659B1BEDC10}" srcId="{621D043E-1ABD-4C56-BC1D-B4CB4EF2A476}" destId="{025B4BBD-1032-46FE-9008-5B7AEFB640AF}" srcOrd="0" destOrd="0" parTransId="{19B2C40E-38FB-45EF-8283-1786E7C31A2C}" sibTransId="{6D3CF89B-39FF-47A8-BFDA-5500B96ECFF0}"/>
    <dgm:cxn modelId="{E914F663-9242-454B-B6F6-E492A9A3DEBD}" type="presOf" srcId="{A08706A9-882A-42E0-96ED-B465A2F42849}" destId="{5B7B9836-A1EE-463C-8AA3-D4064850293B}" srcOrd="1" destOrd="0" presId="urn:microsoft.com/office/officeart/2005/8/layout/radial5"/>
    <dgm:cxn modelId="{B4100BEB-E9AB-4260-87F3-65E4DDE8FD0C}" type="presOf" srcId="{ACA02EA3-A6ED-4F0A-B354-7A7DEB59F300}" destId="{3CDAE9C4-2D33-44CE-BB56-1A533067E0E9}" srcOrd="0" destOrd="0" presId="urn:microsoft.com/office/officeart/2005/8/layout/radial5"/>
    <dgm:cxn modelId="{9FCE28F4-49C7-4774-A49F-57A84594DAF2}" srcId="{025B4BBD-1032-46FE-9008-5B7AEFB640AF}" destId="{339A2001-3E48-4E5B-A872-A0759C6C4B0E}" srcOrd="6" destOrd="0" parTransId="{D903CAAA-8CFD-4859-9379-DAB1137543A7}" sibTransId="{18DBA962-A058-4920-837A-374BB5A86F15}"/>
    <dgm:cxn modelId="{6F15066C-98FA-44F7-A288-39A1BFE540C4}" type="presOf" srcId="{C191B0EE-572B-4AFD-8A1C-A4F495666CC1}" destId="{B9E413A0-62E9-44B9-A5BE-601D3BB27833}" srcOrd="0" destOrd="0" presId="urn:microsoft.com/office/officeart/2005/8/layout/radial5"/>
    <dgm:cxn modelId="{5741F435-2B3C-42C3-A583-AA1F51D8CE06}" srcId="{025B4BBD-1032-46FE-9008-5B7AEFB640AF}" destId="{C2733432-3BE4-4460-888C-58D2892B1A1F}" srcOrd="4" destOrd="0" parTransId="{2E23FFF9-F95E-4DE7-B16B-50FDB0C2FB53}" sibTransId="{EF6E10C4-53DD-43AF-87BD-66BFE399EB0C}"/>
    <dgm:cxn modelId="{15547748-8DC7-4AE4-89D8-2546692E4B0E}" type="presOf" srcId="{49BC52AA-7DD0-440E-B028-78FC04B16B5E}" destId="{F7158743-99EF-422C-BAD1-1372BE9CB548}" srcOrd="1" destOrd="0" presId="urn:microsoft.com/office/officeart/2005/8/layout/radial5"/>
    <dgm:cxn modelId="{36A641B5-68E9-4270-8490-F57877A20E6B}" type="presOf" srcId="{A08706A9-882A-42E0-96ED-B465A2F42849}" destId="{2793D8F7-B38C-4346-9124-EFABD86E4754}" srcOrd="0" destOrd="0" presId="urn:microsoft.com/office/officeart/2005/8/layout/radial5"/>
    <dgm:cxn modelId="{25A11508-4AE6-484B-AA45-C8130E830EE9}" type="presOf" srcId="{49BC52AA-7DD0-440E-B028-78FC04B16B5E}" destId="{47B2FCBA-5758-46E9-929E-EFEEB5CDE8D1}" srcOrd="0" destOrd="0" presId="urn:microsoft.com/office/officeart/2005/8/layout/radial5"/>
    <dgm:cxn modelId="{E63FC7E9-4DA2-454F-95EF-25A93FA78D3C}" srcId="{025B4BBD-1032-46FE-9008-5B7AEFB640AF}" destId="{C191B0EE-572B-4AFD-8A1C-A4F495666CC1}" srcOrd="1" destOrd="0" parTransId="{936161A4-2E14-4010-9AC8-676B0CAD03CF}" sibTransId="{A0D8C9E2-1899-4B52-B136-485121BA4026}"/>
    <dgm:cxn modelId="{3D2BDC74-C0F9-4454-A741-A4AF45CD13D1}" type="presOf" srcId="{ADBB9F6A-C4DA-4A2B-A045-7BC039E03DA6}" destId="{70589E11-4F4E-4A60-A138-169174E3771C}" srcOrd="0" destOrd="0" presId="urn:microsoft.com/office/officeart/2005/8/layout/radial5"/>
    <dgm:cxn modelId="{A9010797-0575-4BE3-BB4A-82E57E32D80F}" type="presOf" srcId="{621D043E-1ABD-4C56-BC1D-B4CB4EF2A476}" destId="{73BAB7B6-9196-47C5-A061-1DC011C62FDC}" srcOrd="0" destOrd="0" presId="urn:microsoft.com/office/officeart/2005/8/layout/radial5"/>
    <dgm:cxn modelId="{AE51AC21-EE91-4323-B897-722A03214E7C}" type="presOf" srcId="{936161A4-2E14-4010-9AC8-676B0CAD03CF}" destId="{E97FD390-0BF6-4CEB-933B-99849D410C51}" srcOrd="1" destOrd="0" presId="urn:microsoft.com/office/officeart/2005/8/layout/radial5"/>
    <dgm:cxn modelId="{9BD8FD44-FF23-4E75-88B0-3F500A0470AD}" type="presParOf" srcId="{73BAB7B6-9196-47C5-A061-1DC011C62FDC}" destId="{77D344DA-D75E-49F3-97EB-5E8FF549F1EC}" srcOrd="0" destOrd="0" presId="urn:microsoft.com/office/officeart/2005/8/layout/radial5"/>
    <dgm:cxn modelId="{403A4889-BB79-40B5-822E-D2FD4B79C680}" type="presParOf" srcId="{73BAB7B6-9196-47C5-A061-1DC011C62FDC}" destId="{2393B9BD-1F82-4C11-919B-2DC3D920C548}" srcOrd="1" destOrd="0" presId="urn:microsoft.com/office/officeart/2005/8/layout/radial5"/>
    <dgm:cxn modelId="{1531EF7B-370E-4823-8C1D-F6C42213AE87}" type="presParOf" srcId="{2393B9BD-1F82-4C11-919B-2DC3D920C548}" destId="{A0F2D19E-F592-42A1-8393-D787036C8C76}" srcOrd="0" destOrd="0" presId="urn:microsoft.com/office/officeart/2005/8/layout/radial5"/>
    <dgm:cxn modelId="{9E0F63A1-60BB-4B9C-AF5E-BE2032057D1D}" type="presParOf" srcId="{73BAB7B6-9196-47C5-A061-1DC011C62FDC}" destId="{B36FF244-8339-4DD1-B95F-BE73DFD71DB2}" srcOrd="2" destOrd="0" presId="urn:microsoft.com/office/officeart/2005/8/layout/radial5"/>
    <dgm:cxn modelId="{135CC706-6DB1-4A73-82A1-5A8B4307AEB1}" type="presParOf" srcId="{73BAB7B6-9196-47C5-A061-1DC011C62FDC}" destId="{4783B9A8-7C98-4CBD-88F2-9F0E5C264FF4}" srcOrd="3" destOrd="0" presId="urn:microsoft.com/office/officeart/2005/8/layout/radial5"/>
    <dgm:cxn modelId="{E14669F4-B4A4-4731-85FE-796FE4CEE4FF}" type="presParOf" srcId="{4783B9A8-7C98-4CBD-88F2-9F0E5C264FF4}" destId="{E97FD390-0BF6-4CEB-933B-99849D410C51}" srcOrd="0" destOrd="0" presId="urn:microsoft.com/office/officeart/2005/8/layout/radial5"/>
    <dgm:cxn modelId="{9BEA0800-7547-4F3E-8641-E66BC2B6C3E3}" type="presParOf" srcId="{73BAB7B6-9196-47C5-A061-1DC011C62FDC}" destId="{B9E413A0-62E9-44B9-A5BE-601D3BB27833}" srcOrd="4" destOrd="0" presId="urn:microsoft.com/office/officeart/2005/8/layout/radial5"/>
    <dgm:cxn modelId="{99976309-55D2-4340-8620-3C15AE14BD46}" type="presParOf" srcId="{73BAB7B6-9196-47C5-A061-1DC011C62FDC}" destId="{2793D8F7-B38C-4346-9124-EFABD86E4754}" srcOrd="5" destOrd="0" presId="urn:microsoft.com/office/officeart/2005/8/layout/radial5"/>
    <dgm:cxn modelId="{23060AE5-682B-48A7-AC93-1A1EEB80F01D}" type="presParOf" srcId="{2793D8F7-B38C-4346-9124-EFABD86E4754}" destId="{5B7B9836-A1EE-463C-8AA3-D4064850293B}" srcOrd="0" destOrd="0" presId="urn:microsoft.com/office/officeart/2005/8/layout/radial5"/>
    <dgm:cxn modelId="{60D117B6-BA96-4CE0-99D3-E00C956D00D8}" type="presParOf" srcId="{73BAB7B6-9196-47C5-A061-1DC011C62FDC}" destId="{70589E11-4F4E-4A60-A138-169174E3771C}" srcOrd="6" destOrd="0" presId="urn:microsoft.com/office/officeart/2005/8/layout/radial5"/>
    <dgm:cxn modelId="{7D15116B-EF77-4437-9E09-7A446075F11B}" type="presParOf" srcId="{73BAB7B6-9196-47C5-A061-1DC011C62FDC}" destId="{47B2FCBA-5758-46E9-929E-EFEEB5CDE8D1}" srcOrd="7" destOrd="0" presId="urn:microsoft.com/office/officeart/2005/8/layout/radial5"/>
    <dgm:cxn modelId="{E2A8E434-74D7-4F46-BBBD-E105A712CB48}" type="presParOf" srcId="{47B2FCBA-5758-46E9-929E-EFEEB5CDE8D1}" destId="{F7158743-99EF-422C-BAD1-1372BE9CB548}" srcOrd="0" destOrd="0" presId="urn:microsoft.com/office/officeart/2005/8/layout/radial5"/>
    <dgm:cxn modelId="{01E2267C-D417-4053-9F2C-320366A7B845}" type="presParOf" srcId="{73BAB7B6-9196-47C5-A061-1DC011C62FDC}" destId="{3CDAE9C4-2D33-44CE-BB56-1A533067E0E9}" srcOrd="8" destOrd="0" presId="urn:microsoft.com/office/officeart/2005/8/layout/radial5"/>
    <dgm:cxn modelId="{162CFA60-516D-42B4-84C7-DD635434A640}" type="presParOf" srcId="{73BAB7B6-9196-47C5-A061-1DC011C62FDC}" destId="{2C17EF89-980C-40A5-8BB6-70562BE41517}" srcOrd="9" destOrd="0" presId="urn:microsoft.com/office/officeart/2005/8/layout/radial5"/>
    <dgm:cxn modelId="{46A4E3E5-B57F-4ED9-979D-9CE7DC13CDC1}" type="presParOf" srcId="{2C17EF89-980C-40A5-8BB6-70562BE41517}" destId="{F7B01A6E-1D9A-4B53-BF24-47A31BA0A72B}" srcOrd="0" destOrd="0" presId="urn:microsoft.com/office/officeart/2005/8/layout/radial5"/>
    <dgm:cxn modelId="{DEC923B5-CEED-4F40-9409-AD79F8FDEB78}" type="presParOf" srcId="{73BAB7B6-9196-47C5-A061-1DC011C62FDC}" destId="{FA918053-14D0-4129-AF7A-B92A32E24829}" srcOrd="10" destOrd="0" presId="urn:microsoft.com/office/officeart/2005/8/layout/radial5"/>
    <dgm:cxn modelId="{474ACEB6-8326-4662-9CEB-AF65965EBE9E}" type="presParOf" srcId="{73BAB7B6-9196-47C5-A061-1DC011C62FDC}" destId="{D7A65131-1C2F-4936-915D-DE18FDD34020}" srcOrd="11" destOrd="0" presId="urn:microsoft.com/office/officeart/2005/8/layout/radial5"/>
    <dgm:cxn modelId="{904B2A02-0986-4F4C-BF8F-EF7EF638EF53}" type="presParOf" srcId="{D7A65131-1C2F-4936-915D-DE18FDD34020}" destId="{D0691E79-6FC6-4C17-ADF8-6C6C6CA8A9EA}" srcOrd="0" destOrd="0" presId="urn:microsoft.com/office/officeart/2005/8/layout/radial5"/>
    <dgm:cxn modelId="{5622BA3A-51A1-410A-80B4-8335BF4D9940}" type="presParOf" srcId="{73BAB7B6-9196-47C5-A061-1DC011C62FDC}" destId="{56C8714F-5407-406E-9A93-2A1C0A79C0A1}" srcOrd="12" destOrd="0" presId="urn:microsoft.com/office/officeart/2005/8/layout/radial5"/>
    <dgm:cxn modelId="{FE2AD8AC-CF41-4044-BE05-404B572E0104}" type="presParOf" srcId="{73BAB7B6-9196-47C5-A061-1DC011C62FDC}" destId="{29CEFB91-7C21-402E-A5AC-36C2AE8EFC03}" srcOrd="13" destOrd="0" presId="urn:microsoft.com/office/officeart/2005/8/layout/radial5"/>
    <dgm:cxn modelId="{9F2BD093-B95D-442E-948F-C15A976E1AAE}" type="presParOf" srcId="{29CEFB91-7C21-402E-A5AC-36C2AE8EFC03}" destId="{D5628707-34DD-48FD-83B9-1EF1A507EF28}" srcOrd="0" destOrd="0" presId="urn:microsoft.com/office/officeart/2005/8/layout/radial5"/>
    <dgm:cxn modelId="{8BBF0640-2461-4449-BFCB-FA359B3CF89D}" type="presParOf" srcId="{73BAB7B6-9196-47C5-A061-1DC011C62FDC}" destId="{97D44198-D6A1-4A5F-A2E8-E12CFDCCE5AB}" srcOrd="14" destOrd="0" presId="urn:microsoft.com/office/officeart/2005/8/layout/radial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525B-6FAA-4704-88A7-1473EBD46DD0}" type="datetimeFigureOut">
              <a:rPr lang="es-MX" smtClean="0"/>
              <a:t>12/02/2017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68FC-3BC5-443B-9DA7-F3686AD116E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525B-6FAA-4704-88A7-1473EBD46DD0}" type="datetimeFigureOut">
              <a:rPr lang="es-MX" smtClean="0"/>
              <a:t>12/02/2017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68FC-3BC5-443B-9DA7-F3686AD116E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525B-6FAA-4704-88A7-1473EBD46DD0}" type="datetimeFigureOut">
              <a:rPr lang="es-MX" smtClean="0"/>
              <a:t>12/02/2017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68FC-3BC5-443B-9DA7-F3686AD116E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525B-6FAA-4704-88A7-1473EBD46DD0}" type="datetimeFigureOut">
              <a:rPr lang="es-MX" smtClean="0"/>
              <a:t>12/02/2017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68FC-3BC5-443B-9DA7-F3686AD116E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525B-6FAA-4704-88A7-1473EBD46DD0}" type="datetimeFigureOut">
              <a:rPr lang="es-MX" smtClean="0"/>
              <a:t>12/02/2017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68FC-3BC5-443B-9DA7-F3686AD116E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525B-6FAA-4704-88A7-1473EBD46DD0}" type="datetimeFigureOut">
              <a:rPr lang="es-MX" smtClean="0"/>
              <a:t>12/02/2017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68FC-3BC5-443B-9DA7-F3686AD116E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525B-6FAA-4704-88A7-1473EBD46DD0}" type="datetimeFigureOut">
              <a:rPr lang="es-MX" smtClean="0"/>
              <a:t>12/02/2017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68FC-3BC5-443B-9DA7-F3686AD116E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525B-6FAA-4704-88A7-1473EBD46DD0}" type="datetimeFigureOut">
              <a:rPr lang="es-MX" smtClean="0"/>
              <a:t>12/02/2017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68FC-3BC5-443B-9DA7-F3686AD116E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525B-6FAA-4704-88A7-1473EBD46DD0}" type="datetimeFigureOut">
              <a:rPr lang="es-MX" smtClean="0"/>
              <a:t>12/02/2017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68FC-3BC5-443B-9DA7-F3686AD116E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525B-6FAA-4704-88A7-1473EBD46DD0}" type="datetimeFigureOut">
              <a:rPr lang="es-MX" smtClean="0"/>
              <a:t>12/02/2017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68FC-3BC5-443B-9DA7-F3686AD116E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525B-6FAA-4704-88A7-1473EBD46DD0}" type="datetimeFigureOut">
              <a:rPr lang="es-MX" smtClean="0"/>
              <a:t>12/02/2017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68FC-3BC5-443B-9DA7-F3686AD116E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1525B-6FAA-4704-88A7-1473EBD46DD0}" type="datetimeFigureOut">
              <a:rPr lang="es-MX" smtClean="0"/>
              <a:t>12/02/2017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B68FC-3BC5-443B-9DA7-F3686AD116E9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 </a:t>
            </a:r>
            <a:endParaRPr lang="es-MX" dirty="0"/>
          </a:p>
        </p:txBody>
      </p:sp>
      <p:graphicFrame>
        <p:nvGraphicFramePr>
          <p:cNvPr id="7" name="6 Diagrama"/>
          <p:cNvGraphicFramePr/>
          <p:nvPr/>
        </p:nvGraphicFramePr>
        <p:xfrm>
          <a:off x="357158" y="428604"/>
          <a:ext cx="8143932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SERVICIO DE INFORMACION O AGENCIA DE VIAJE.</a:t>
            </a:r>
          </a:p>
          <a:p>
            <a:pPr>
              <a:buNone/>
            </a:pPr>
            <a:r>
              <a:rPr lang="es-MX" sz="1200" dirty="0" smtClean="0"/>
              <a:t>Una</a:t>
            </a:r>
            <a:r>
              <a:rPr lang="es-MX" sz="1200" dirty="0"/>
              <a:t> </a:t>
            </a:r>
            <a:r>
              <a:rPr lang="es-MX" sz="1200" b="1" dirty="0"/>
              <a:t>agencia de viajes</a:t>
            </a:r>
            <a:r>
              <a:rPr lang="es-MX" sz="1200" dirty="0"/>
              <a:t> es una empresa asociada al turismo, cuyo oficio es la intermediación, organización y realización de proyectos, planes e itinerarios, elaboración y venta de productos turísticos entre sus clientes y determinados proveedores de </a:t>
            </a:r>
            <a:r>
              <a:rPr lang="es-MX" sz="1200" b="1" dirty="0"/>
              <a:t>viajes</a:t>
            </a:r>
            <a:r>
              <a:rPr lang="es-MX" sz="1200" dirty="0"/>
              <a:t>, como por ejemplo: transportistas (aerolíneas, cruceros), </a:t>
            </a:r>
            <a:r>
              <a:rPr lang="es-MX" sz="1200" dirty="0" smtClean="0"/>
              <a:t>...</a:t>
            </a:r>
          </a:p>
          <a:p>
            <a:pPr>
              <a:buNone/>
            </a:pPr>
            <a:endParaRPr lang="es-MX" sz="1200" dirty="0"/>
          </a:p>
          <a:p>
            <a:pPr>
              <a:buNone/>
            </a:pPr>
            <a:r>
              <a:rPr lang="es-MX" sz="1200" dirty="0" smtClean="0"/>
              <a:t>SE PRACTICA PUES EN PLAZAS YA QUE LAS AGENCIA DE VIAJE PUES SON NEGOCIOS  DONDE VENDEN BOLETOS DE AUTOBUSES AVIONES </a:t>
            </a:r>
          </a:p>
          <a:p>
            <a:pPr>
              <a:buNone/>
            </a:pPr>
            <a:endParaRPr lang="es-MX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210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 </vt:lpstr>
      <vt:lpstr>Diapositiva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.</dc:creator>
  <cp:lastModifiedBy>.</cp:lastModifiedBy>
  <cp:revision>3</cp:revision>
  <dcterms:created xsi:type="dcterms:W3CDTF">2017-02-12T18:14:32Z</dcterms:created>
  <dcterms:modified xsi:type="dcterms:W3CDTF">2017-02-12T18:38:47Z</dcterms:modified>
</cp:coreProperties>
</file>