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13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340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8931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873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4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970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338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661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51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31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46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31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37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97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21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14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62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466DE7E-52C0-4ED6-9E24-F9B830354909}" type="datetimeFigureOut">
              <a:rPr lang="es-MX" smtClean="0"/>
              <a:t>01/03/2015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2BD53-DD87-44D1-9BB5-4EE73C987E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81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Cooperación internacional  hasta la creación de la ONU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432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094704"/>
            <a:ext cx="5181600" cy="5082259"/>
          </a:xfrm>
        </p:spPr>
        <p:txBody>
          <a:bodyPr/>
          <a:lstStyle/>
          <a:p>
            <a:r>
              <a:rPr lang="es-MX" dirty="0" smtClean="0"/>
              <a:t>Cooperación financiera</a:t>
            </a:r>
          </a:p>
          <a:p>
            <a:r>
              <a:rPr lang="es-MX" dirty="0" smtClean="0"/>
              <a:t>Cooperación técnica científica y administrativa.</a:t>
            </a:r>
          </a:p>
          <a:p>
            <a:r>
              <a:rPr lang="es-MX" dirty="0" smtClean="0"/>
              <a:t>Ayuda humanitaria y de emergencia.</a:t>
            </a:r>
          </a:p>
          <a:p>
            <a:r>
              <a:rPr lang="es-MX" dirty="0" smtClean="0"/>
              <a:t>Fondos públicos.</a:t>
            </a:r>
          </a:p>
          <a:p>
            <a:r>
              <a:rPr lang="es-MX" dirty="0" smtClean="0"/>
              <a:t>Fondos privados.</a:t>
            </a:r>
          </a:p>
          <a:p>
            <a:r>
              <a:rPr lang="es-MX" dirty="0" smtClean="0"/>
              <a:t>Inversión de los estados unidos de américa.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094704"/>
            <a:ext cx="5181600" cy="5082259"/>
          </a:xfrm>
        </p:spPr>
        <p:txBody>
          <a:bodyPr/>
          <a:lstStyle/>
          <a:p>
            <a:r>
              <a:rPr lang="es-MX" dirty="0" smtClean="0"/>
              <a:t>Inversión de la republica federal de Alemania.</a:t>
            </a:r>
          </a:p>
          <a:p>
            <a:r>
              <a:rPr lang="es-MX" dirty="0" smtClean="0"/>
              <a:t>Inversión del reino unido.</a:t>
            </a:r>
          </a:p>
          <a:p>
            <a:r>
              <a:rPr lang="es-MX" dirty="0" smtClean="0"/>
              <a:t>Inversión de Francia.</a:t>
            </a:r>
          </a:p>
          <a:p>
            <a:r>
              <a:rPr lang="es-MX" dirty="0" smtClean="0"/>
              <a:t>Inversión de Japón.</a:t>
            </a:r>
          </a:p>
          <a:p>
            <a:r>
              <a:rPr lang="es-MX" dirty="0" smtClean="0"/>
              <a:t>Cooperación internacional de argentina.</a:t>
            </a:r>
          </a:p>
          <a:p>
            <a:r>
              <a:rPr lang="es-MX" dirty="0" smtClean="0"/>
              <a:t>Elaboración de un presupuesto anual.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8231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Conflicto de intereses.</a:t>
            </a:r>
          </a:p>
          <a:p>
            <a:r>
              <a:rPr lang="es-MX" dirty="0" smtClean="0"/>
              <a:t>Estrategias.</a:t>
            </a:r>
          </a:p>
          <a:p>
            <a:r>
              <a:rPr lang="es-MX" dirty="0" smtClean="0"/>
              <a:t>Gestión de pagos.</a:t>
            </a:r>
          </a:p>
          <a:p>
            <a:r>
              <a:rPr lang="es-MX" dirty="0" smtClean="0"/>
              <a:t>Monitoreos y auditorias.</a:t>
            </a:r>
          </a:p>
          <a:p>
            <a:r>
              <a:rPr lang="es-MX" dirty="0" smtClean="0"/>
              <a:t>Mantener la sustentabilidad financiera.</a:t>
            </a:r>
          </a:p>
          <a:p>
            <a:r>
              <a:rPr lang="es-MX" dirty="0" smtClean="0"/>
              <a:t>Fundación de la ONU en 1919.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9620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94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Cooperación internacional  hasta la creación de la ONU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Cooperación internacional  hasta la creación de la ONU</dc:title>
  <dc:creator>Gilberto</dc:creator>
  <cp:lastModifiedBy>Gilberto</cp:lastModifiedBy>
  <cp:revision>2</cp:revision>
  <dcterms:created xsi:type="dcterms:W3CDTF">2015-03-01T22:14:53Z</dcterms:created>
  <dcterms:modified xsi:type="dcterms:W3CDTF">2015-03-01T22:15:09Z</dcterms:modified>
</cp:coreProperties>
</file>