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6021" autoAdjust="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F36D75F-99EC-4019-BC12-FEA14F34BF41}" type="datetimeFigureOut">
              <a:rPr lang="es-MX" smtClean="0"/>
              <a:t>07/07/2014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5197D267-7C0A-4EE6-82CC-BDD521A70BD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D75F-99EC-4019-BC12-FEA14F34BF41}" type="datetimeFigureOut">
              <a:rPr lang="es-MX" smtClean="0"/>
              <a:t>07/07/2014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67-7C0A-4EE6-82CC-BDD521A70BD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D75F-99EC-4019-BC12-FEA14F34BF41}" type="datetimeFigureOut">
              <a:rPr lang="es-MX" smtClean="0"/>
              <a:t>07/07/2014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67-7C0A-4EE6-82CC-BDD521A70BD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D75F-99EC-4019-BC12-FEA14F34BF41}" type="datetimeFigureOut">
              <a:rPr lang="es-MX" smtClean="0"/>
              <a:t>07/07/2014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67-7C0A-4EE6-82CC-BDD521A70BD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D75F-99EC-4019-BC12-FEA14F34BF41}" type="datetimeFigureOut">
              <a:rPr lang="es-MX" smtClean="0"/>
              <a:t>07/07/2014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67-7C0A-4EE6-82CC-BDD521A70BD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D75F-99EC-4019-BC12-FEA14F34BF41}" type="datetimeFigureOut">
              <a:rPr lang="es-MX" smtClean="0"/>
              <a:t>07/07/2014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67-7C0A-4EE6-82CC-BDD521A70BDD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D75F-99EC-4019-BC12-FEA14F34BF41}" type="datetimeFigureOut">
              <a:rPr lang="es-MX" smtClean="0"/>
              <a:t>07/07/2014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67-7C0A-4EE6-82CC-BDD521A70BDD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D75F-99EC-4019-BC12-FEA14F34BF41}" type="datetimeFigureOut">
              <a:rPr lang="es-MX" smtClean="0"/>
              <a:t>07/07/2014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67-7C0A-4EE6-82CC-BDD521A70BD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D75F-99EC-4019-BC12-FEA14F34BF41}" type="datetimeFigureOut">
              <a:rPr lang="es-MX" smtClean="0"/>
              <a:t>07/07/2014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67-7C0A-4EE6-82CC-BDD521A70BD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F36D75F-99EC-4019-BC12-FEA14F34BF41}" type="datetimeFigureOut">
              <a:rPr lang="es-MX" smtClean="0"/>
              <a:t>07/07/2014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5197D267-7C0A-4EE6-82CC-BDD521A70BD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F36D75F-99EC-4019-BC12-FEA14F34BF41}" type="datetimeFigureOut">
              <a:rPr lang="es-MX" smtClean="0"/>
              <a:t>07/07/2014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5197D267-7C0A-4EE6-82CC-BDD521A70BD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F36D75F-99EC-4019-BC12-FEA14F34BF41}" type="datetimeFigureOut">
              <a:rPr lang="es-MX" smtClean="0"/>
              <a:t>07/07/2014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197D267-7C0A-4EE6-82CC-BDD521A70BDD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 rot="360000">
            <a:off x="2210414" y="1673174"/>
            <a:ext cx="5083211" cy="1925018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Historia de la ley de Cinematografía en México 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63688" y="4509120"/>
            <a:ext cx="5725120" cy="700490"/>
          </a:xfrm>
        </p:spPr>
        <p:txBody>
          <a:bodyPr/>
          <a:lstStyle/>
          <a:p>
            <a:r>
              <a:rPr lang="es-MX" dirty="0" smtClean="0"/>
              <a:t>Por: Gabriela Angélica Herrera García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6460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    1917	</a:t>
            </a:r>
            <a:endParaRPr lang="es-MX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s-MX" dirty="0" smtClean="0"/>
              <a:t>Surge la industria cinematográfica con Azteca Films fundada por Mimí </a:t>
            </a:r>
            <a:r>
              <a:rPr lang="es-MX" dirty="0" err="1" smtClean="0"/>
              <a:t>Derba</a:t>
            </a:r>
            <a:r>
              <a:rPr lang="es-MX" dirty="0" smtClean="0"/>
              <a:t>.</a:t>
            </a:r>
          </a:p>
          <a:p>
            <a:endParaRPr lang="es-MX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457" y="3140968"/>
            <a:ext cx="5040560" cy="286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16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1941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63040" y="2119256"/>
            <a:ext cx="6205304" cy="3830023"/>
          </a:xfrm>
        </p:spPr>
        <p:txBody>
          <a:bodyPr/>
          <a:lstStyle/>
          <a:p>
            <a:r>
              <a:rPr lang="es-MX" dirty="0" smtClean="0"/>
              <a:t>Se ratifica el acuerdo de Lázaro Cárdenas para exhibir las películas Mexicanas en todas las salas del país. </a:t>
            </a:r>
          </a:p>
          <a:p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429000"/>
            <a:ext cx="3744416" cy="270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767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1942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Fue creado el </a:t>
            </a:r>
            <a:r>
              <a:rPr lang="es-MX" dirty="0"/>
              <a:t>B</a:t>
            </a:r>
            <a:r>
              <a:rPr lang="es-MX" dirty="0" smtClean="0"/>
              <a:t>anco Cinematográfico S.A. por iniciativa del Banco Nacional de México y por apoyo moral del presidente Manuel Ávila Camacho. </a:t>
            </a:r>
          </a:p>
          <a:p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195" y="3645024"/>
            <a:ext cx="3330027" cy="249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396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1949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Se creo una ley especifica para la industria cinematográfica.</a:t>
            </a:r>
          </a:p>
          <a:p>
            <a:pPr marL="0" indent="0">
              <a:buNone/>
            </a:pP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1" y="3140968"/>
            <a:ext cx="3936437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061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1952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Esta ley tuvo varias reformas como exigir a las empresas exhibidoras destinar un 50% de su tiempo para mostrar las películas. </a:t>
            </a:r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356992"/>
            <a:ext cx="381000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293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1992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63040" y="1916832"/>
            <a:ext cx="6205304" cy="4176463"/>
          </a:xfrm>
        </p:spPr>
        <p:txBody>
          <a:bodyPr/>
          <a:lstStyle/>
          <a:p>
            <a:r>
              <a:rPr lang="es-MX" dirty="0" smtClean="0"/>
              <a:t>Se crea una nueva ley de cinematografía publicada en el diario oficial de la federación, que pretendía renacer bajo el slogan de «Nuevo Cine Mexicano» apoyado por IMCINE.  </a:t>
            </a:r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991784"/>
            <a:ext cx="5256584" cy="219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211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1998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63040" y="1844824"/>
            <a:ext cx="6205304" cy="4320479"/>
          </a:xfrm>
        </p:spPr>
        <p:txBody>
          <a:bodyPr/>
          <a:lstStyle/>
          <a:p>
            <a:r>
              <a:rPr lang="es-MX" dirty="0" smtClean="0"/>
              <a:t>Los integrantes del gremio cinematográfico empezaron a buscar una reforma que le diera mas beneficios a la industria y es así como logran que el presidente Ernesto Zedillo hiciera la modificación a dicha ley. </a:t>
            </a:r>
          </a:p>
          <a:p>
            <a:endParaRPr lang="es-MX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1" y="3789040"/>
            <a:ext cx="3045717" cy="238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9552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67</TotalTime>
  <Words>178</Words>
  <Application>Microsoft Office PowerPoint</Application>
  <PresentationFormat>Presentación en pantalla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Chincheta</vt:lpstr>
      <vt:lpstr>Historia de la ley de Cinematografía en México </vt:lpstr>
      <vt:lpstr>    1917 </vt:lpstr>
      <vt:lpstr>1941</vt:lpstr>
      <vt:lpstr>1942</vt:lpstr>
      <vt:lpstr>1949</vt:lpstr>
      <vt:lpstr>1952</vt:lpstr>
      <vt:lpstr>1992</vt:lpstr>
      <vt:lpstr>1998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13</cp:revision>
  <dcterms:created xsi:type="dcterms:W3CDTF">2014-07-07T19:54:05Z</dcterms:created>
  <dcterms:modified xsi:type="dcterms:W3CDTF">2014-07-07T21:01:50Z</dcterms:modified>
</cp:coreProperties>
</file>