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3A4D28-132F-4506-A39D-CC0331B00D56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8B0B41-06B6-4DA1-9559-B5BCD8C4DB1C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1955" y="817582"/>
            <a:ext cx="6965245" cy="1202485"/>
          </a:xfrm>
        </p:spPr>
        <p:txBody>
          <a:bodyPr>
            <a:noAutofit/>
          </a:bodyPr>
          <a:lstStyle/>
          <a:p>
            <a:r>
              <a:rPr lang="en-US" sz="80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BONNIE" panose="02000000000000000000" pitchFamily="2" charset="0"/>
              </a:rPr>
              <a:t>Ley de </a:t>
            </a:r>
            <a:r>
              <a:rPr lang="en-US" sz="80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BONNIE" panose="02000000000000000000" pitchFamily="2" charset="0"/>
              </a:rPr>
              <a:t>Cinematografía</a:t>
            </a:r>
            <a:endParaRPr lang="en-US" sz="8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 BONNIE" panose="02000000000000000000" pitchFamily="2" charset="0"/>
            </a:endParaRPr>
          </a:p>
        </p:txBody>
      </p:sp>
      <p:pic>
        <p:nvPicPr>
          <p:cNvPr id="2050" name="Picture 2" descr="http://mlm-s1-p.mlstatic.com/mms-cine-3ddispensador-o-expendedor-mms-en-caja-30cmau1-3096-MLM3918942756_032013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9300"/>
            <a:ext cx="6781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8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octurnar.com/imagenes/imagenes-meme-de-tn-memes-no-face-of-course-n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352800" cy="28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24000" y="1219200"/>
            <a:ext cx="6496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E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l representante del grupo de los legisladores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priístas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 señalaron que finalmente no avalarían su proyecto de iniciativa ciudadana para ser presentada en la Cámara.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1997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7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1083" y="4213674"/>
            <a:ext cx="649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Es publicada en el Diario Oficial de la Federación el 5 de enero de 1999 como reformas a la Ley Federal de Cinematografía.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1999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pic>
        <p:nvPicPr>
          <p:cNvPr id="13314" name="Picture 2" descr="http://www.agu.df.gob.mx/sintesis/wp-content/uploads/2014/06/ley-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87" y="1295400"/>
            <a:ext cx="48006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6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ademvegabaja.org/blog/wp-content/uploads/Nueva-L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3876241" cy="4163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1913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06291" y="2223237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Se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publica el primer ordenamiento en la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materia.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9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Nw0nAWjgKyk/TuUXpcb1zJI/AAAAAAAAA8k/J9F9B0THG_c/s400/censura_cine_228x1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67" y="1472817"/>
            <a:ext cx="4698133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1919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66800" y="3429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S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urge el reglamento de la censura cinematográfica.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6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1947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29200" y="1219200"/>
            <a:ext cx="2867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Se expide el Reglamento de la Comisión Nacional de Cinematografía.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pic>
        <p:nvPicPr>
          <p:cNvPr id="4098" name="Picture 2" descr="https://encrypted-tbn0.gstatic.com/images?q=tbn:ANd9GcT-18mvmX1-GhiPeKhs0jpGmoz_a5ZF-SmSS2Mv5uZ91E9vAg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3562392" cy="31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8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5.atlascultural.com/wp-content/blogs.dir/34/files/2014/01/osc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4797"/>
            <a:ext cx="4643337" cy="330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53000" y="3962400"/>
            <a:ext cx="314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S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e ap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rueba la Ley de la Industria Cinematográfica.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1949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47800" y="1129722"/>
            <a:ext cx="314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Es reformada esta ley.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1952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pic>
        <p:nvPicPr>
          <p:cNvPr id="7170" name="Picture 2" descr="http://radiotrece.com.mx/wp-content/uploads/2013/09/paseo-la-refo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76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26174" y="1371600"/>
            <a:ext cx="3143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Surge la idea de volver a reformar la ley porque actores deciden convertirse en diputados.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1960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pic>
        <p:nvPicPr>
          <p:cNvPr id="8194" name="Picture 2" descr="http://cinemexicano.mty.itesm.mx/imagenes/gaval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12420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aberespractico.com/wp-content/themes/imagination/Paises%20de%20America%20del%20Norte%20(map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02" y="1262390"/>
            <a:ext cx="4011389" cy="43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19200" y="1262390"/>
            <a:ext cx="31432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Carlos Salinas de Gortari envió una iniciativa de reforma a esta legislación cuyo propósito era acoplar la débil industria cinematográfica mexicana al concepto de entretenimiento del T.L.C. de América del Norte.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1992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8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.memegenerator.net/instances/500x/46728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19600" y="1219199"/>
            <a:ext cx="3143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ng &amp; Beautiful" panose="02000000000000000000" pitchFamily="2" charset="0"/>
              </a:rPr>
              <a:t>Los integrantes del sector de la producción cinematográfica concluyeron que la legislación no contribuía a su activación. Se crea la Comunidad Social Cinematográfica.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ng &amp; Beautiful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06291" y="-28077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0F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1995</a:t>
            </a:r>
            <a:endParaRPr lang="en-US" sz="6600" b="1" dirty="0">
              <a:solidFill>
                <a:srgbClr val="90F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7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</TotalTime>
  <Words>178</Words>
  <Application>Microsoft Office PowerPoint</Application>
  <PresentationFormat>Presentación en pantalla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Chincheta</vt:lpstr>
      <vt:lpstr>Ley de Cinematografía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9</cp:revision>
  <dcterms:created xsi:type="dcterms:W3CDTF">2014-07-08T01:15:09Z</dcterms:created>
  <dcterms:modified xsi:type="dcterms:W3CDTF">2014-07-08T03:01:17Z</dcterms:modified>
</cp:coreProperties>
</file>