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021" autoAdjust="0"/>
  </p:normalViewPr>
  <p:slideViewPr>
    <p:cSldViewPr>
      <p:cViewPr>
        <p:scale>
          <a:sx n="71" d="100"/>
          <a:sy n="71" d="100"/>
        </p:scale>
        <p:origin x="-113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5083211" cy="1925018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dobe Garamond Pro" pitchFamily="18" charset="0"/>
              </a:rPr>
              <a:t>Historia de la ley de Cinematografía en México </a:t>
            </a:r>
            <a:endParaRPr lang="es-MX" dirty="0">
              <a:latin typeface="Adobe Garamond Pro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4869160"/>
            <a:ext cx="5725120" cy="700490"/>
          </a:xfrm>
        </p:spPr>
        <p:txBody>
          <a:bodyPr/>
          <a:lstStyle/>
          <a:p>
            <a:r>
              <a:rPr lang="es-MX" dirty="0" smtClean="0">
                <a:latin typeface="Adobe Heiti Std R" pitchFamily="34" charset="-128"/>
                <a:ea typeface="Adobe Heiti Std R" pitchFamily="34" charset="-128"/>
              </a:rPr>
              <a:t>Karla Isabel sauceda madrigal </a:t>
            </a:r>
            <a:endParaRPr lang="es-MX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s-MX" dirty="0" smtClean="0"/>
              <a:t>    </a:t>
            </a:r>
            <a:r>
              <a:rPr lang="es-MX" dirty="0" smtClean="0">
                <a:solidFill>
                  <a:schemeClr val="accent2"/>
                </a:solidFill>
              </a:rPr>
              <a:t>1917</a:t>
            </a:r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835696" y="5373216"/>
            <a:ext cx="6487988" cy="699529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Surge la industria cinematográfica con Azteca Films fundada por Mimí </a:t>
            </a:r>
            <a:r>
              <a:rPr lang="es-MX" dirty="0" err="1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Derba</a:t>
            </a:r>
            <a:r>
              <a:rPr lang="es-MX" dirty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282888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1530" y="332656"/>
            <a:ext cx="7520940" cy="54864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s-MX" dirty="0" smtClean="0">
                <a:solidFill>
                  <a:schemeClr val="accent2"/>
                </a:solidFill>
              </a:rPr>
              <a:t>1941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1112" y="5589240"/>
            <a:ext cx="7992888" cy="792088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A</a:t>
            </a:r>
            <a:r>
              <a:rPr lang="es-MX" dirty="0" smtClean="0">
                <a:solidFill>
                  <a:schemeClr val="bg1"/>
                </a:solidFill>
              </a:rPr>
              <a:t>cuerdo </a:t>
            </a:r>
            <a:r>
              <a:rPr lang="es-MX" dirty="0" smtClean="0">
                <a:solidFill>
                  <a:schemeClr val="bg1"/>
                </a:solidFill>
              </a:rPr>
              <a:t>de Lázaro Cárdenas para exhibir las películas Mexicanas en todas las salas del país. </a:t>
            </a:r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Se ratifica el acuerdo de Lázaro Cárdenas para exhibir las películas Mexicanas en todas las salas del país.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5266134" cy="360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76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s-MX" dirty="0" smtClean="0">
                <a:solidFill>
                  <a:schemeClr val="accent2"/>
                </a:solidFill>
              </a:rPr>
              <a:t>1949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5649190"/>
            <a:ext cx="7349440" cy="888211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Se creo una ley especifica para la industria cinematográfica.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68" y="116632"/>
            <a:ext cx="5544616" cy="493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06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s-MX" dirty="0" smtClean="0">
                <a:solidFill>
                  <a:schemeClr val="accent2"/>
                </a:solidFill>
              </a:rPr>
              <a:t>1952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5805264"/>
            <a:ext cx="7493456" cy="600179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La ley tuvo varias </a:t>
            </a:r>
            <a:r>
              <a:rPr lang="es-MX" dirty="0" smtClean="0">
                <a:solidFill>
                  <a:schemeClr val="bg1"/>
                </a:solidFill>
              </a:rPr>
              <a:t>reformas </a:t>
            </a:r>
            <a:r>
              <a:rPr lang="es-MX" dirty="0" smtClean="0">
                <a:solidFill>
                  <a:schemeClr val="bg1"/>
                </a:solidFill>
              </a:rPr>
              <a:t>para comprometer </a:t>
            </a:r>
            <a:r>
              <a:rPr lang="es-MX" dirty="0" smtClean="0">
                <a:solidFill>
                  <a:schemeClr val="bg1"/>
                </a:solidFill>
              </a:rPr>
              <a:t>a </a:t>
            </a:r>
            <a:r>
              <a:rPr lang="es-MX" dirty="0" smtClean="0">
                <a:solidFill>
                  <a:schemeClr val="bg1"/>
                </a:solidFill>
              </a:rPr>
              <a:t>las empresas exhibidoras </a:t>
            </a:r>
            <a:r>
              <a:rPr lang="es-MX" dirty="0" smtClean="0">
                <a:solidFill>
                  <a:schemeClr val="bg1"/>
                </a:solidFill>
              </a:rPr>
              <a:t>otorgar </a:t>
            </a:r>
            <a:r>
              <a:rPr lang="es-MX" dirty="0" smtClean="0">
                <a:solidFill>
                  <a:schemeClr val="bg1"/>
                </a:solidFill>
              </a:rPr>
              <a:t>un 50% de su tiempo para mostrar las películas.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4356764" cy="463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29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MX" dirty="0" smtClean="0">
                <a:solidFill>
                  <a:schemeClr val="accent2"/>
                </a:solidFill>
              </a:rPr>
              <a:t>1992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5445224"/>
            <a:ext cx="7213416" cy="720080"/>
          </a:xfrm>
        </p:spPr>
        <p:txBody>
          <a:bodyPr>
            <a:normAutofit/>
          </a:bodyPr>
          <a:lstStyle/>
          <a:p>
            <a:r>
              <a:rPr lang="es-MX" dirty="0" smtClean="0"/>
              <a:t>Inicia nueva </a:t>
            </a:r>
            <a:r>
              <a:rPr lang="es-MX" dirty="0" smtClean="0"/>
              <a:t>ley de </a:t>
            </a:r>
            <a:r>
              <a:rPr lang="es-MX" dirty="0" smtClean="0"/>
              <a:t>cinematografía, que </a:t>
            </a:r>
            <a:r>
              <a:rPr lang="es-MX" dirty="0" smtClean="0"/>
              <a:t>pretendía renacer bajo el slogan de «Nuevo Cine Mexicano» apoyado por IMCINE.  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08" y="260648"/>
            <a:ext cx="5632276" cy="439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1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s-MX" dirty="0" smtClean="0">
                <a:solidFill>
                  <a:schemeClr val="accent2"/>
                </a:solidFill>
              </a:rPr>
              <a:t>1998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5449776"/>
            <a:ext cx="8136904" cy="931551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El gremio </a:t>
            </a:r>
            <a:r>
              <a:rPr lang="es-MX" dirty="0" smtClean="0">
                <a:solidFill>
                  <a:schemeClr val="bg1"/>
                </a:solidFill>
              </a:rPr>
              <a:t>cinematográfico </a:t>
            </a:r>
            <a:r>
              <a:rPr lang="es-MX" dirty="0" smtClean="0">
                <a:solidFill>
                  <a:schemeClr val="bg1"/>
                </a:solidFill>
              </a:rPr>
              <a:t>empezó a </a:t>
            </a:r>
            <a:r>
              <a:rPr lang="es-MX" dirty="0" smtClean="0">
                <a:solidFill>
                  <a:schemeClr val="bg1"/>
                </a:solidFill>
              </a:rPr>
              <a:t>buscar una reforma que le diera mas beneficios a la industria </a:t>
            </a:r>
            <a:r>
              <a:rPr lang="es-MX" dirty="0" smtClean="0">
                <a:solidFill>
                  <a:schemeClr val="bg1"/>
                </a:solidFill>
              </a:rPr>
              <a:t>. 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14" y="211632"/>
            <a:ext cx="4600550" cy="46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955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</TotalTime>
  <Words>139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Ángulos</vt:lpstr>
      <vt:lpstr>Historia de la ley de Cinematografía en México </vt:lpstr>
      <vt:lpstr>    1917 </vt:lpstr>
      <vt:lpstr>1941</vt:lpstr>
      <vt:lpstr>1949</vt:lpstr>
      <vt:lpstr>1952</vt:lpstr>
      <vt:lpstr>1992</vt:lpstr>
      <vt:lpstr>1998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 </cp:lastModifiedBy>
  <cp:revision>15</cp:revision>
  <dcterms:created xsi:type="dcterms:W3CDTF">2014-07-07T19:54:05Z</dcterms:created>
  <dcterms:modified xsi:type="dcterms:W3CDTF">2014-07-08T02:22:14Z</dcterms:modified>
</cp:coreProperties>
</file>