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2952" y="-24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A99-C5C4-43CD-9E6F-F935AEA64353}" type="datetimeFigureOut">
              <a:rPr lang="es-MX" smtClean="0"/>
              <a:t>27/03/2017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EBD3-CBA7-42C6-9D7B-910F4E523E3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216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A99-C5C4-43CD-9E6F-F935AEA64353}" type="datetimeFigureOut">
              <a:rPr lang="es-MX" smtClean="0"/>
              <a:t>27/03/2017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EBD3-CBA7-42C6-9D7B-910F4E523E3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4575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A99-C5C4-43CD-9E6F-F935AEA64353}" type="datetimeFigureOut">
              <a:rPr lang="es-MX" smtClean="0"/>
              <a:t>27/03/2017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EBD3-CBA7-42C6-9D7B-910F4E523E3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870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A99-C5C4-43CD-9E6F-F935AEA64353}" type="datetimeFigureOut">
              <a:rPr lang="es-MX" smtClean="0"/>
              <a:t>27/03/2017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EBD3-CBA7-42C6-9D7B-910F4E523E3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419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A99-C5C4-43CD-9E6F-F935AEA64353}" type="datetimeFigureOut">
              <a:rPr lang="es-MX" smtClean="0"/>
              <a:t>27/03/2017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EBD3-CBA7-42C6-9D7B-910F4E523E3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936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A99-C5C4-43CD-9E6F-F935AEA64353}" type="datetimeFigureOut">
              <a:rPr lang="es-MX" smtClean="0"/>
              <a:t>27/03/2017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EBD3-CBA7-42C6-9D7B-910F4E523E3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198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A99-C5C4-43CD-9E6F-F935AEA64353}" type="datetimeFigureOut">
              <a:rPr lang="es-MX" smtClean="0"/>
              <a:t>27/03/2017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EBD3-CBA7-42C6-9D7B-910F4E523E3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76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A99-C5C4-43CD-9E6F-F935AEA64353}" type="datetimeFigureOut">
              <a:rPr lang="es-MX" smtClean="0"/>
              <a:t>27/03/2017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EBD3-CBA7-42C6-9D7B-910F4E523E3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776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A99-C5C4-43CD-9E6F-F935AEA64353}" type="datetimeFigureOut">
              <a:rPr lang="es-MX" smtClean="0"/>
              <a:t>27/03/2017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EBD3-CBA7-42C6-9D7B-910F4E523E3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468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A99-C5C4-43CD-9E6F-F935AEA64353}" type="datetimeFigureOut">
              <a:rPr lang="es-MX" smtClean="0"/>
              <a:t>27/03/2017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EBD3-CBA7-42C6-9D7B-910F4E523E3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5682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A99-C5C4-43CD-9E6F-F935AEA64353}" type="datetimeFigureOut">
              <a:rPr lang="es-MX" smtClean="0"/>
              <a:t>27/03/2017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EBD3-CBA7-42C6-9D7B-910F4E523E3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7609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8A99-C5C4-43CD-9E6F-F935AEA64353}" type="datetimeFigureOut">
              <a:rPr lang="es-MX" smtClean="0"/>
              <a:t>27/03/2017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6EBD3-CBA7-42C6-9D7B-910F4E523E3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000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5867400"/>
          </a:xfrm>
        </p:spPr>
        <p:txBody>
          <a:bodyPr/>
          <a:lstStyle/>
          <a:p>
            <a:r>
              <a:rPr lang="es-MX" dirty="0" smtClean="0"/>
              <a:t> 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3505200"/>
            <a:ext cx="6858000" cy="5638800"/>
          </a:xfrm>
        </p:spPr>
        <p:txBody>
          <a:bodyPr>
            <a:normAutofit/>
          </a:bodyPr>
          <a:lstStyle/>
          <a:p>
            <a:pPr algn="l"/>
            <a:r>
              <a:rPr lang="es-MX" sz="1800" b="1" dirty="0" smtClean="0">
                <a:solidFill>
                  <a:schemeClr val="tx1"/>
                </a:solidFill>
              </a:rPr>
              <a:t>                      </a:t>
            </a:r>
          </a:p>
          <a:p>
            <a:pPr algn="just"/>
            <a:r>
              <a:rPr lang="es-MX" sz="1800" b="1" dirty="0" smtClean="0">
                <a:solidFill>
                  <a:schemeClr val="tx1"/>
                </a:solidFill>
              </a:rPr>
              <a:t>Cronometro			</a:t>
            </a:r>
            <a:r>
              <a:rPr lang="es-MX" sz="1800" b="1" dirty="0">
                <a:solidFill>
                  <a:schemeClr val="tx1"/>
                </a:solidFill>
              </a:rPr>
              <a:t> </a:t>
            </a:r>
            <a:r>
              <a:rPr lang="es-MX" sz="1800" b="1" dirty="0" smtClean="0">
                <a:solidFill>
                  <a:schemeClr val="tx1"/>
                </a:solidFill>
              </a:rPr>
              <a:t>       Balanza</a:t>
            </a:r>
            <a:endParaRPr lang="es-MX" sz="1800" b="1" dirty="0" smtClean="0">
              <a:solidFill>
                <a:schemeClr val="tx1"/>
              </a:solidFill>
            </a:endParaRPr>
          </a:p>
          <a:p>
            <a:pPr algn="just"/>
            <a:endParaRPr lang="es-MX" sz="1800" b="1" dirty="0">
              <a:solidFill>
                <a:schemeClr val="tx1"/>
              </a:solidFill>
            </a:endParaRPr>
          </a:p>
          <a:p>
            <a:pPr algn="just"/>
            <a:r>
              <a:rPr lang="es-MX" sz="1800" b="1" dirty="0" smtClean="0">
                <a:solidFill>
                  <a:schemeClr val="tx1"/>
                </a:solidFill>
              </a:rPr>
              <a:t>Donde se usa:                                                     Donde se usa</a:t>
            </a:r>
            <a:r>
              <a:rPr lang="es-MX" sz="1800" b="1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s-MX" sz="1800" dirty="0" smtClean="0">
                <a:solidFill>
                  <a:schemeClr val="tx1"/>
                </a:solidFill>
              </a:rPr>
              <a:t>Se utiliza para medir                                          Mide la masa de  un objeto</a:t>
            </a:r>
          </a:p>
          <a:p>
            <a:pPr algn="just"/>
            <a:r>
              <a:rPr lang="es-MX" sz="1800" dirty="0" smtClean="0">
                <a:solidFill>
                  <a:schemeClr val="tx1"/>
                </a:solidFill>
              </a:rPr>
              <a:t>Fracciones de tiempo pequeño.</a:t>
            </a:r>
            <a:endParaRPr lang="es-MX" sz="1800" dirty="0">
              <a:solidFill>
                <a:schemeClr val="tx1"/>
              </a:solidFill>
            </a:endParaRPr>
          </a:p>
          <a:p>
            <a:pPr algn="just"/>
            <a:r>
              <a:rPr lang="es-MX" sz="1800" b="1" dirty="0" smtClean="0">
                <a:solidFill>
                  <a:schemeClr val="tx1"/>
                </a:solidFill>
              </a:rPr>
              <a:t>Material:                                                              Material:</a:t>
            </a:r>
          </a:p>
          <a:p>
            <a:pPr algn="just"/>
            <a:r>
              <a:rPr lang="es-MX" sz="1800" dirty="0" smtClean="0">
                <a:solidFill>
                  <a:schemeClr val="tx1"/>
                </a:solidFill>
              </a:rPr>
              <a:t>Metal.			                          Metal.</a:t>
            </a:r>
            <a:endParaRPr lang="es-MX" sz="1800" dirty="0" smtClean="0">
              <a:solidFill>
                <a:schemeClr val="tx1"/>
              </a:solidFill>
            </a:endParaRPr>
          </a:p>
          <a:p>
            <a:pPr algn="just"/>
            <a:endParaRPr lang="es-MX" sz="1800" b="1" dirty="0">
              <a:solidFill>
                <a:schemeClr val="tx1"/>
              </a:solidFill>
            </a:endParaRPr>
          </a:p>
          <a:p>
            <a:pPr algn="just"/>
            <a:r>
              <a:rPr lang="es-MX" sz="1800" b="1" dirty="0" smtClean="0">
                <a:solidFill>
                  <a:schemeClr val="tx1"/>
                </a:solidFill>
              </a:rPr>
              <a:t>Ventajas:                                                              </a:t>
            </a:r>
            <a:r>
              <a:rPr lang="es-MX" sz="1800" b="1" dirty="0" smtClean="0">
                <a:solidFill>
                  <a:schemeClr val="tx1"/>
                </a:solidFill>
              </a:rPr>
              <a:t>Ventajas</a:t>
            </a:r>
            <a:endParaRPr lang="es-MX" sz="1800" b="1" dirty="0" smtClean="0">
              <a:solidFill>
                <a:schemeClr val="tx1"/>
              </a:solidFill>
            </a:endParaRPr>
          </a:p>
          <a:p>
            <a:pPr algn="just"/>
            <a:r>
              <a:rPr lang="es-MX" sz="1800" dirty="0" smtClean="0">
                <a:solidFill>
                  <a:schemeClr val="tx1"/>
                </a:solidFill>
              </a:rPr>
              <a:t>Reduce el trabajo de                                         puede pesar a la perfección</a:t>
            </a:r>
          </a:p>
          <a:p>
            <a:pPr algn="just"/>
            <a:r>
              <a:rPr lang="es-MX" sz="1800" dirty="0" smtClean="0">
                <a:solidFill>
                  <a:schemeClr val="tx1"/>
                </a:solidFill>
              </a:rPr>
              <a:t>Oficina</a:t>
            </a:r>
            <a:r>
              <a:rPr lang="es-MX" sz="1800" b="1" dirty="0" smtClean="0">
                <a:solidFill>
                  <a:schemeClr val="tx1"/>
                </a:solidFill>
              </a:rPr>
              <a:t>.</a:t>
            </a:r>
            <a:endParaRPr lang="es-MX" sz="1800" b="1" dirty="0" smtClean="0">
              <a:solidFill>
                <a:schemeClr val="tx1"/>
              </a:solidFill>
            </a:endParaRPr>
          </a:p>
          <a:p>
            <a:pPr algn="just"/>
            <a:r>
              <a:rPr lang="es-MX" sz="1800" b="1" dirty="0" smtClean="0">
                <a:solidFill>
                  <a:schemeClr val="tx1"/>
                </a:solidFill>
              </a:rPr>
              <a:t>Desventajas:                                                         </a:t>
            </a:r>
            <a:r>
              <a:rPr lang="es-MX" sz="1800" b="1" dirty="0" smtClean="0">
                <a:solidFill>
                  <a:schemeClr val="tx1"/>
                </a:solidFill>
              </a:rPr>
              <a:t>Desventajas</a:t>
            </a:r>
            <a:r>
              <a:rPr lang="es-MX" sz="1800" b="1" dirty="0" smtClean="0">
                <a:solidFill>
                  <a:schemeClr val="tx1"/>
                </a:solidFill>
              </a:rPr>
              <a:t>:                   </a:t>
            </a:r>
          </a:p>
          <a:p>
            <a:pPr algn="just"/>
            <a:r>
              <a:rPr lang="es-MX" sz="1800" dirty="0" smtClean="0">
                <a:solidFill>
                  <a:schemeClr val="tx1"/>
                </a:solidFill>
              </a:rPr>
              <a:t>Se pierde tiempo al reiniciarlo.                         El peso máximo es de 30k</a:t>
            </a:r>
            <a:endParaRPr lang="es-MX" sz="1800" dirty="0">
              <a:solidFill>
                <a:schemeClr val="tx1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81000"/>
            <a:ext cx="2830158" cy="312420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762000"/>
            <a:ext cx="2732442" cy="250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02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9144000"/>
          </a:xfrm>
        </p:spPr>
        <p:txBody>
          <a:bodyPr>
            <a:normAutofit/>
          </a:bodyPr>
          <a:lstStyle/>
          <a:p>
            <a:pPr algn="l"/>
            <a:r>
              <a:rPr lang="es-MX" sz="1800" dirty="0" smtClean="0"/>
              <a:t>                                                                                        </a:t>
            </a:r>
            <a:endParaRPr lang="es-MX" sz="1800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" y="228600"/>
            <a:ext cx="3200400" cy="3048000"/>
          </a:xfrm>
        </p:spPr>
      </p:pic>
      <p:sp>
        <p:nvSpPr>
          <p:cNvPr id="5" name="4 Rectángulo"/>
          <p:cNvSpPr/>
          <p:nvPr/>
        </p:nvSpPr>
        <p:spPr>
          <a:xfrm>
            <a:off x="0" y="3733800"/>
            <a:ext cx="6858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Granatina:			         Flexómetro:</a:t>
            </a:r>
            <a:endParaRPr lang="es-MX" b="1" dirty="0"/>
          </a:p>
          <a:p>
            <a:endParaRPr lang="es-MX" b="1" dirty="0"/>
          </a:p>
          <a:p>
            <a:endParaRPr lang="es-MX" b="1" dirty="0"/>
          </a:p>
          <a:p>
            <a:r>
              <a:rPr lang="es-MX" b="1" dirty="0"/>
              <a:t>Donde se usa:                                                     Donde se usa:</a:t>
            </a:r>
          </a:p>
          <a:p>
            <a:r>
              <a:rPr lang="es-MX" dirty="0" smtClean="0"/>
              <a:t>Es u instrumento de medición.                        Es un instrumento de   </a:t>
            </a:r>
          </a:p>
          <a:p>
            <a:r>
              <a:rPr lang="es-MX" dirty="0" smtClean="0"/>
              <a:t>           		                                            medición con cinta que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                                                                ayuda a medir espacios  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                                                               es muy flexible.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MX" dirty="0"/>
          </a:p>
          <a:p>
            <a:r>
              <a:rPr lang="es-MX" b="1" dirty="0"/>
              <a:t>Material:                                                              Material:</a:t>
            </a:r>
          </a:p>
          <a:p>
            <a:r>
              <a:rPr lang="es-MX" dirty="0" smtClean="0"/>
              <a:t>Metal.                                                                    cinta flexible, marcador,</a:t>
            </a:r>
            <a:endParaRPr lang="es-MX" dirty="0"/>
          </a:p>
          <a:p>
            <a:r>
              <a:rPr lang="es-MX" b="1" dirty="0" smtClean="0"/>
              <a:t>                                                                                </a:t>
            </a:r>
            <a:r>
              <a:rPr lang="es-MX" dirty="0" smtClean="0"/>
              <a:t>regla para medir los cm</a:t>
            </a:r>
            <a:r>
              <a:rPr lang="es-MX" b="1" dirty="0" smtClean="0"/>
              <a:t>.</a:t>
            </a:r>
            <a:endParaRPr lang="es-MX" b="1" dirty="0"/>
          </a:p>
          <a:p>
            <a:r>
              <a:rPr lang="es-MX" b="1" dirty="0"/>
              <a:t>Ventajas:                                                               Ventajas</a:t>
            </a:r>
          </a:p>
          <a:p>
            <a:r>
              <a:rPr lang="es-MX" dirty="0" smtClean="0"/>
              <a:t>No usa energía.                                                   Son flexibles, cabe en todo.</a:t>
            </a:r>
            <a:endParaRPr lang="es-MX" dirty="0"/>
          </a:p>
          <a:p>
            <a:endParaRPr lang="es-MX" b="1" dirty="0"/>
          </a:p>
          <a:p>
            <a:r>
              <a:rPr lang="es-MX" b="1" dirty="0"/>
              <a:t>Desventajas:                                                          Desventajas</a:t>
            </a:r>
            <a:r>
              <a:rPr lang="es-MX" b="1" dirty="0" smtClean="0"/>
              <a:t>:</a:t>
            </a:r>
          </a:p>
          <a:p>
            <a:r>
              <a:rPr lang="es-MX" dirty="0" smtClean="0"/>
              <a:t>Su peso máximo es de 30k.		           se puede oxidar.</a:t>
            </a:r>
            <a:endParaRPr lang="es-MX" dirty="0" smtClean="0"/>
          </a:p>
          <a:p>
            <a:endParaRPr lang="es-MX" b="1" dirty="0"/>
          </a:p>
          <a:p>
            <a:endParaRPr lang="es-MX" b="1" dirty="0" smtClean="0"/>
          </a:p>
          <a:p>
            <a:endParaRPr lang="es-MX" b="1" dirty="0"/>
          </a:p>
          <a:p>
            <a:endParaRPr lang="es-MX" b="1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066800"/>
            <a:ext cx="31527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92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6877050" cy="9144000"/>
          </a:xfrm>
        </p:spPr>
        <p:txBody>
          <a:bodyPr>
            <a:normAutofit/>
          </a:bodyPr>
          <a:lstStyle/>
          <a:p>
            <a:pPr algn="l"/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/>
              <a:t>osciloscopio.</a:t>
            </a:r>
            <a:r>
              <a:rPr lang="es-MX" sz="1800" b="1" dirty="0" smtClean="0">
                <a:solidFill>
                  <a:schemeClr val="tx1"/>
                </a:solidFill>
              </a:rPr>
              <a:t>                                                     Pie de rey.</a:t>
            </a: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 smtClean="0"/>
              <a:t>Donde se usa.                                                     Donde se usa:</a:t>
            </a: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dirty="0" smtClean="0">
                <a:solidFill>
                  <a:schemeClr val="tx1"/>
                </a:solidFill>
              </a:rPr>
              <a:t>Dispositivo de visualización                              Es un instrumento de </a:t>
            </a:r>
            <a:br>
              <a:rPr lang="es-MX" sz="1800" dirty="0" smtClean="0">
                <a:solidFill>
                  <a:schemeClr val="tx1"/>
                </a:solidFill>
              </a:rPr>
            </a:br>
            <a:r>
              <a:rPr lang="es-MX" sz="1800" dirty="0" smtClean="0"/>
              <a:t>grafica que muestra señales                             medición principalmente</a:t>
            </a:r>
            <a:br>
              <a:rPr lang="es-MX" sz="1800" dirty="0" smtClean="0"/>
            </a:br>
            <a:r>
              <a:rPr lang="es-MX" sz="1800" dirty="0" smtClean="0"/>
              <a:t>electros venables.                                              Diámetros  exteriores.</a:t>
            </a: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 smtClean="0">
                <a:solidFill>
                  <a:schemeClr val="tx1"/>
                </a:solidFill>
              </a:rPr>
              <a:t>Material</a:t>
            </a:r>
            <a:r>
              <a:rPr lang="es-MX" sz="1800" b="1" dirty="0" smtClean="0">
                <a:solidFill>
                  <a:schemeClr val="tx1"/>
                </a:solidFill>
              </a:rPr>
              <a:t>:                                                              Material:</a:t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dirty="0" smtClean="0">
                <a:solidFill>
                  <a:schemeClr val="tx1"/>
                </a:solidFill>
              </a:rPr>
              <a:t>Metal.                                                                   Mármol, metal  y plástico.</a:t>
            </a: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>Ventajas</a:t>
            </a:r>
            <a:r>
              <a:rPr lang="es-MX" sz="1800" b="1" dirty="0" smtClean="0">
                <a:solidFill>
                  <a:schemeClr val="tx1"/>
                </a:solidFill>
              </a:rPr>
              <a:t>:                                                               Ventajas</a:t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dirty="0" smtClean="0"/>
              <a:t>Puede medir las ondas                                       Es útil para poder sacar</a:t>
            </a:r>
            <a:br>
              <a:rPr lang="es-MX" sz="1800" dirty="0" smtClean="0"/>
            </a:br>
            <a:r>
              <a:rPr lang="es-MX" sz="1800" dirty="0" smtClean="0"/>
              <a:t>generadas por el voltaje                                    medidas  diminutas.</a:t>
            </a:r>
            <a:br>
              <a:rPr lang="es-MX" sz="1800" dirty="0" smtClean="0"/>
            </a:br>
            <a:r>
              <a:rPr lang="es-MX" sz="1800" dirty="0" smtClean="0"/>
              <a:t>eléctrico sin dificultad.</a:t>
            </a: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>Desventajas:                                                          </a:t>
            </a:r>
            <a:r>
              <a:rPr lang="es-MX" sz="1800" b="1" dirty="0" smtClean="0">
                <a:solidFill>
                  <a:schemeClr val="tx1"/>
                </a:solidFill>
              </a:rPr>
              <a:t>Desventajas:</a:t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dirty="0" smtClean="0">
                <a:solidFill>
                  <a:schemeClr val="tx1"/>
                </a:solidFill>
              </a:rPr>
              <a:t>Son muy sensibles se les tiene                           Si  se oxida  deja  de                                                                                                                </a:t>
            </a:r>
            <a:r>
              <a:rPr lang="es-MX" sz="1800" dirty="0" smtClean="0"/>
              <a:t>que dar un gran manteamiento.                        Servir.          </a:t>
            </a:r>
            <a:endParaRPr lang="es-MX" sz="1800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986" y="8123238"/>
            <a:ext cx="70027" cy="44450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23950"/>
            <a:ext cx="2838450" cy="1801711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50" y="1363389"/>
            <a:ext cx="3657600" cy="132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63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9144000"/>
          </a:xfrm>
        </p:spPr>
        <p:txBody>
          <a:bodyPr>
            <a:normAutofit/>
          </a:bodyPr>
          <a:lstStyle/>
          <a:p>
            <a:pPr algn="l"/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 smtClean="0"/>
              <a:t>calibre palmer.</a:t>
            </a:r>
            <a:r>
              <a:rPr lang="es-MX" sz="1800" b="1" dirty="0" smtClean="0">
                <a:solidFill>
                  <a:schemeClr val="tx1"/>
                </a:solidFill>
              </a:rPr>
              <a:t>                                       </a:t>
            </a:r>
            <a:r>
              <a:rPr lang="es-MX" sz="1800" b="1" dirty="0"/>
              <a:t> </a:t>
            </a:r>
            <a:r>
              <a:rPr lang="es-MX" sz="1800" b="1" dirty="0" smtClean="0"/>
              <a:t>           Escalometro:</a:t>
            </a: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>Donde se usa:                                                   </a:t>
            </a:r>
            <a:r>
              <a:rPr lang="es-MX" sz="1800" b="1" dirty="0" smtClean="0">
                <a:solidFill>
                  <a:schemeClr val="tx1"/>
                </a:solidFill>
              </a:rPr>
              <a:t> </a:t>
            </a:r>
            <a:r>
              <a:rPr lang="es-MX" sz="1800" b="1" dirty="0" smtClean="0">
                <a:solidFill>
                  <a:schemeClr val="tx1"/>
                </a:solidFill>
              </a:rPr>
              <a:t>Donde se usa:</a:t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dirty="0" smtClean="0"/>
              <a:t>Mide las  dimensiones de un                           Se usa en dibujos  técnicos           </a:t>
            </a:r>
            <a:br>
              <a:rPr lang="es-MX" sz="1800" dirty="0" smtClean="0"/>
            </a:br>
            <a:r>
              <a:rPr lang="es-MX" sz="1800" dirty="0" smtClean="0"/>
              <a:t>objeto contra presión.                                      Planos.</a:t>
            </a: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>Material:                                                             </a:t>
            </a:r>
            <a:r>
              <a:rPr lang="es-MX" sz="1800" b="1" dirty="0" smtClean="0">
                <a:solidFill>
                  <a:schemeClr val="tx1"/>
                </a:solidFill>
              </a:rPr>
              <a:t> Material</a:t>
            </a:r>
            <a:r>
              <a:rPr lang="es-MX" sz="1800" b="1" dirty="0" smtClean="0">
                <a:solidFill>
                  <a:schemeClr val="tx1"/>
                </a:solidFill>
              </a:rPr>
              <a:t>:</a:t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dirty="0" smtClean="0">
                <a:solidFill>
                  <a:schemeClr val="tx1"/>
                </a:solidFill>
              </a:rPr>
              <a:t>Metal.                                                                   </a:t>
            </a:r>
            <a:r>
              <a:rPr lang="es-MX" sz="1800" dirty="0" smtClean="0"/>
              <a:t>Platico o metal.</a:t>
            </a:r>
            <a:r>
              <a:rPr lang="es-MX" sz="1800" dirty="0" smtClean="0">
                <a:solidFill>
                  <a:schemeClr val="tx1"/>
                </a:solidFill>
              </a:rPr>
              <a:t> </a:t>
            </a:r>
            <a:r>
              <a:rPr lang="es-MX" sz="1800" dirty="0" smtClean="0">
                <a:solidFill>
                  <a:schemeClr val="tx1"/>
                </a:solidFill>
              </a:rPr>
              <a:t/>
            </a:r>
            <a:br>
              <a:rPr lang="es-MX" sz="1800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>Ventajas:                                                             </a:t>
            </a:r>
            <a:r>
              <a:rPr lang="es-MX" sz="1800" b="1" dirty="0" smtClean="0">
                <a:solidFill>
                  <a:schemeClr val="tx1"/>
                </a:solidFill>
              </a:rPr>
              <a:t> </a:t>
            </a:r>
            <a:r>
              <a:rPr lang="es-MX" sz="1800" b="1" dirty="0" smtClean="0">
                <a:solidFill>
                  <a:schemeClr val="tx1"/>
                </a:solidFill>
              </a:rPr>
              <a:t>Ventajas</a:t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dirty="0" smtClean="0">
                <a:solidFill>
                  <a:schemeClr val="tx1"/>
                </a:solidFill>
              </a:rPr>
              <a:t>Hac</a:t>
            </a:r>
            <a:r>
              <a:rPr lang="es-MX" sz="1800" dirty="0" smtClean="0"/>
              <a:t>e notar fuerzas capaces                               Facilita la medición de </a:t>
            </a:r>
            <a:br>
              <a:rPr lang="es-MX" sz="1800" dirty="0" smtClean="0"/>
            </a:br>
            <a:r>
              <a:rPr lang="es-MX" sz="1800" dirty="0" smtClean="0"/>
              <a:t>de causar de terremoto.                                     Planos y dibujos.</a:t>
            </a: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>Desventajas</a:t>
            </a:r>
            <a:r>
              <a:rPr lang="es-MX" sz="1800" b="1" dirty="0" smtClean="0">
                <a:solidFill>
                  <a:schemeClr val="tx1"/>
                </a:solidFill>
              </a:rPr>
              <a:t>:                                                       </a:t>
            </a:r>
            <a:r>
              <a:rPr lang="es-MX" sz="1800" b="1" dirty="0" smtClean="0">
                <a:solidFill>
                  <a:schemeClr val="tx1"/>
                </a:solidFill>
              </a:rPr>
              <a:t>  </a:t>
            </a:r>
            <a:r>
              <a:rPr lang="es-MX" sz="1800" b="1" dirty="0" smtClean="0">
                <a:solidFill>
                  <a:schemeClr val="tx1"/>
                </a:solidFill>
              </a:rPr>
              <a:t>Desventajas:</a:t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dirty="0" smtClean="0">
                <a:solidFill>
                  <a:schemeClr val="tx1"/>
                </a:solidFill>
              </a:rPr>
              <a:t>Puede detonarse el instrumento.                      Se puede detonar si se</a:t>
            </a:r>
            <a:br>
              <a:rPr lang="es-MX" sz="1800" dirty="0" smtClean="0">
                <a:solidFill>
                  <a:schemeClr val="tx1"/>
                </a:solidFill>
              </a:rPr>
            </a:br>
            <a:r>
              <a:rPr lang="es-MX" sz="1800" dirty="0"/>
              <a:t> </a:t>
            </a:r>
            <a:r>
              <a:rPr lang="es-MX" sz="1800" dirty="0" smtClean="0"/>
              <a:t>                                                                                limpia con detonador                                 </a:t>
            </a:r>
            <a:endParaRPr lang="es-MX" sz="1800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914400"/>
            <a:ext cx="2895600" cy="2381250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914400"/>
            <a:ext cx="2971800" cy="237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749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9144000"/>
          </a:xfrm>
        </p:spPr>
        <p:txBody>
          <a:bodyPr>
            <a:normAutofit/>
          </a:bodyPr>
          <a:lstStyle/>
          <a:p>
            <a:pPr algn="l"/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/>
              <a:t/>
            </a:r>
            <a:br>
              <a:rPr lang="es-MX" sz="1800" b="1" dirty="0"/>
            </a:br>
            <a:r>
              <a:rPr lang="es-MX" sz="1800" b="1" dirty="0" smtClean="0"/>
              <a:t/>
            </a:r>
            <a:br>
              <a:rPr lang="es-MX" sz="1800" b="1" dirty="0" smtClean="0"/>
            </a:br>
            <a:r>
              <a:rPr lang="es-MX" sz="1800" b="1" dirty="0" smtClean="0"/>
              <a:t>Amperímetro:           		           Manómetro:</a:t>
            </a: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>Donde se usa:  </a:t>
            </a:r>
            <a:r>
              <a:rPr lang="es-MX" sz="1800" b="1" dirty="0" smtClean="0">
                <a:solidFill>
                  <a:schemeClr val="tx1"/>
                </a:solidFill>
              </a:rPr>
              <a:t>                                                   </a:t>
            </a:r>
            <a:r>
              <a:rPr lang="es-MX" sz="1800" b="1" dirty="0" smtClean="0">
                <a:solidFill>
                  <a:schemeClr val="tx1"/>
                </a:solidFill>
              </a:rPr>
              <a:t>Donde se usa:</a:t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dirty="0" smtClean="0"/>
              <a:t>Es utilizado para medir los cargas                   Mide diferencia  entre la</a:t>
            </a:r>
            <a:br>
              <a:rPr lang="es-MX" sz="1800" dirty="0" smtClean="0"/>
            </a:br>
            <a:r>
              <a:rPr lang="es-MX" sz="1800" dirty="0" smtClean="0"/>
              <a:t>eléctrico.                                                             precios absoluta.</a:t>
            </a: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>Material:                                                              Material:</a:t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dirty="0" smtClean="0">
                <a:solidFill>
                  <a:schemeClr val="tx1"/>
                </a:solidFill>
              </a:rPr>
              <a:t>plástico.                                                                 Atmosférica y metal.</a:t>
            </a: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>Ventajas:                                                               Ventajas</a:t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dirty="0" smtClean="0">
                <a:solidFill>
                  <a:schemeClr val="tx1"/>
                </a:solidFill>
              </a:rPr>
              <a:t>Esto permite a el emperró                                   Puede medir cualquier </a:t>
            </a:r>
            <a:br>
              <a:rPr lang="es-MX" sz="1800" dirty="0" smtClean="0">
                <a:solidFill>
                  <a:schemeClr val="tx1"/>
                </a:solidFill>
              </a:rPr>
            </a:br>
            <a:r>
              <a:rPr lang="es-MX" sz="1800" dirty="0" smtClean="0"/>
              <a:t>gratificarlo.                                                             presión.</a:t>
            </a:r>
            <a:r>
              <a:rPr lang="es-MX" sz="1800" b="1" dirty="0" smtClean="0">
                <a:solidFill>
                  <a:schemeClr val="tx1"/>
                </a:solidFill>
              </a:rPr>
              <a:t/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b="1" dirty="0" smtClean="0">
                <a:solidFill>
                  <a:schemeClr val="tx1"/>
                </a:solidFill>
              </a:rPr>
              <a:t>Desventajas: </a:t>
            </a:r>
            <a:r>
              <a:rPr lang="es-MX" sz="1800" b="1" dirty="0" smtClean="0">
                <a:solidFill>
                  <a:schemeClr val="tx1"/>
                </a:solidFill>
              </a:rPr>
              <a:t>                                                         Desventajas:</a:t>
            </a:r>
            <a:br>
              <a:rPr lang="es-MX" sz="1800" b="1" dirty="0" smtClean="0">
                <a:solidFill>
                  <a:schemeClr val="tx1"/>
                </a:solidFill>
              </a:rPr>
            </a:br>
            <a:r>
              <a:rPr lang="es-MX" sz="1800" dirty="0" smtClean="0">
                <a:solidFill>
                  <a:schemeClr val="tx1"/>
                </a:solidFill>
              </a:rPr>
              <a:t>Si no se cuida bien empieza a fallar  </a:t>
            </a:r>
            <a:r>
              <a:rPr lang="es-MX" sz="1800" dirty="0" smtClean="0"/>
              <a:t>                  Si no se cuida bien se                          </a:t>
            </a:r>
            <a:r>
              <a:rPr lang="es-MX" sz="1800" dirty="0"/>
              <a:t> </a:t>
            </a:r>
            <a:r>
              <a:rPr lang="es-MX" sz="1800" dirty="0" smtClean="0"/>
              <a:t>          				            oxida</a:t>
            </a:r>
            <a:endParaRPr lang="es-MX" sz="1800" dirty="0">
              <a:solidFill>
                <a:schemeClr val="tx1"/>
              </a:solidFill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4386"/>
            <a:ext cx="2362200" cy="3042227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800100"/>
            <a:ext cx="25908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099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6</Words>
  <Application>Microsoft Office PowerPoint</Application>
  <PresentationFormat>Presentación en pantalla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  </vt:lpstr>
      <vt:lpstr>                                                                                        </vt:lpstr>
      <vt:lpstr>           osciloscopio.                                                     Pie de rey.   Donde se usa.                                                     Donde se usa: Dispositivo de visualización                              Es un instrumento de  grafica que muestra señales                             medición principalmente electros venables.                                              Diámetros  exteriores.  Material:                                                              Material: Metal.                                                                   Mármol, metal  y plástico.  Ventajas:                                                               Ventajas Puede medir las ondas                                       Es útil para poder sacar generadas por el voltaje                                    medidas  diminutas. eléctrico sin dificultad.  Desventajas:                                                          Desventajas: Son muy sensibles se les tiene                           Si  se oxida  deja  de                                                                                                                que dar un gran manteamiento.                        Servir.          </vt:lpstr>
      <vt:lpstr>               calibre palmer.                                                   Escalometro:   Donde se usa:                                                    Donde se usa: Mide las  dimensiones de un                           Se usa en dibujos  técnicos            objeto contra presión.                                      Planos.  Material:                                                              Material: Metal.                                                                   Platico o metal.   Ventajas:                                                              Ventajas Hace notar fuerzas capaces                               Facilita la medición de  de causar de terremoto.                                     Planos y dibujos.  Desventajas:                                                         Desventajas: Puede detonarse el instrumento.                      Se puede detonar si se                                                                                  limpia con detonador                                 </vt:lpstr>
      <vt:lpstr>             Amperímetro:                        Manómetro:   Donde se usa:                                                     Donde se usa: Es utilizado para medir los cargas                   Mide diferencia  entre la eléctrico.                                                             precios absoluta.  Material:                                                              Material: plástico.                                                                 Atmosférica y metal.  Ventajas:                                                               Ventajas Esto permite a el emperró                                   Puede medir cualquier  gratificarlo.                                                             presión. Desventajas:                                                          Desventajas: Si no se cuida bien empieza a fallar                    Si no se cuida bien se                                                     oxida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</dc:creator>
  <cp:lastModifiedBy>GUSTAVO</cp:lastModifiedBy>
  <cp:revision>12</cp:revision>
  <dcterms:created xsi:type="dcterms:W3CDTF">2017-02-26T18:56:53Z</dcterms:created>
  <dcterms:modified xsi:type="dcterms:W3CDTF">2017-03-28T01:04:59Z</dcterms:modified>
</cp:coreProperties>
</file>