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2CC89-BD9B-4FB7-B685-0D60CBC52BFB}" type="datetimeFigureOut">
              <a:rPr lang="es-MX" smtClean="0"/>
              <a:t>11/05/2012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E857-C8DA-46FF-BAB5-54A032A033F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“Características variables metodológicas”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La </a:t>
            </a:r>
            <a:r>
              <a:rPr lang="es-ES" b="1" dirty="0" smtClean="0">
                <a:solidFill>
                  <a:schemeClr val="tx1"/>
                </a:solidFill>
              </a:rPr>
              <a:t>caries</a:t>
            </a:r>
            <a:r>
              <a:rPr lang="es-ES" dirty="0" smtClean="0">
                <a:solidFill>
                  <a:schemeClr val="tx1"/>
                </a:solidFill>
              </a:rPr>
              <a:t> es una enfermedad multifactorial que se caracteriza por la destrucción de los tejidos del diente como consecuencia de la desmineralización provocada por los ácidos que genera la placa bacteriana.</a:t>
            </a:r>
            <a:r>
              <a:rPr lang="es-MX" dirty="0" smtClean="0">
                <a:solidFill>
                  <a:schemeClr val="tx1"/>
                </a:solidFill>
              </a:rPr>
              <a:t/>
            </a:r>
            <a:br>
              <a:rPr lang="es-MX" dirty="0" smtClean="0">
                <a:solidFill>
                  <a:schemeClr val="tx1"/>
                </a:solidFill>
              </a:rPr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1371600" y="5229200"/>
            <a:ext cx="4784576" cy="504056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b="1" dirty="0" smtClean="0"/>
              <a:t>gingivitis</a:t>
            </a:r>
            <a:r>
              <a:rPr lang="es-ES" dirty="0" smtClean="0"/>
              <a:t> es una enfermedad bucal generalmente bacteriana que provoca inflamación y sangrado de las encías, causada por los restos alimenticios que quedan atrapados entre los dientes.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b="1" dirty="0" smtClean="0"/>
              <a:t>faringitis</a:t>
            </a:r>
            <a:r>
              <a:rPr lang="es-ES" dirty="0" smtClean="0"/>
              <a:t> es la inflamación de la mucosa que reviste la faringe. Generalmente le acompañan síntomas como deglución difícil, amígdalas inflamadas y fiebre más o menos elevada. Las posibles causas de la faringitis son las infecciones víricas, infecciones bacterianas o reacciones alérgicas.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</a:t>
            </a:r>
            <a:r>
              <a:rPr lang="es-ES" b="1" dirty="0" smtClean="0"/>
              <a:t>herpes simple</a:t>
            </a:r>
            <a:r>
              <a:rPr lang="es-ES" dirty="0" smtClean="0"/>
              <a:t> (del latín </a:t>
            </a:r>
            <a:r>
              <a:rPr lang="es-ES" i="1" dirty="0" smtClean="0"/>
              <a:t>herpes</a:t>
            </a:r>
            <a:r>
              <a:rPr lang="es-ES" dirty="0" smtClean="0"/>
              <a:t>, y del griego </a:t>
            </a:r>
            <a:r>
              <a:rPr lang="es-ES" dirty="0" err="1" smtClean="0"/>
              <a:t>ἕρπης</a:t>
            </a:r>
            <a:r>
              <a:rPr lang="es-ES" dirty="0" smtClean="0"/>
              <a:t>, «reptar») es una enfermedad infecciosa inflamatoria de tipo vírico, que se caracteriza por la aparición de lesiones cutáneas formadas por pequeñas vesículas agrupadas en racimo y rodeadas de un halo rojo.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b="1" dirty="0" smtClean="0"/>
              <a:t>candidiasis</a:t>
            </a:r>
            <a:r>
              <a:rPr lang="es-ES" dirty="0" smtClean="0"/>
              <a:t> es una infección fúngica (micosis) de cualquiera de las especies </a:t>
            </a:r>
            <a:r>
              <a:rPr lang="es-ES" i="1" dirty="0" err="1" smtClean="0"/>
              <a:t>Candida</a:t>
            </a:r>
            <a:r>
              <a:rPr lang="es-ES" dirty="0" smtClean="0"/>
              <a:t> (todas las levaduras), de las cuales la </a:t>
            </a:r>
            <a:r>
              <a:rPr lang="es-ES" i="1" dirty="0" err="1" smtClean="0"/>
              <a:t>Candida</a:t>
            </a:r>
            <a:r>
              <a:rPr lang="es-ES" i="1" dirty="0" smtClean="0"/>
              <a:t> </a:t>
            </a:r>
            <a:r>
              <a:rPr lang="es-ES" i="1" dirty="0" err="1" smtClean="0"/>
              <a:t>albicans</a:t>
            </a:r>
            <a:r>
              <a:rPr lang="es-ES" dirty="0" smtClean="0"/>
              <a:t> es la más común.</a:t>
            </a:r>
          </a:p>
          <a:p>
            <a:r>
              <a:rPr lang="es-ES" dirty="0" smtClean="0"/>
              <a:t>La candidiasis abarca infecciones que van desde las superficiales, tales como la candidiasis oral y vaginitis, hasta las sistémicas y potencialmente mortales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Una </a:t>
            </a:r>
            <a:r>
              <a:rPr lang="es-ES" b="1" dirty="0" smtClean="0"/>
              <a:t>adenopatía</a:t>
            </a:r>
            <a:r>
              <a:rPr lang="es-ES" dirty="0" smtClean="0"/>
              <a:t> o </a:t>
            </a:r>
            <a:r>
              <a:rPr lang="es-ES" b="1" dirty="0" err="1" smtClean="0"/>
              <a:t>linfadenopatía</a:t>
            </a:r>
            <a:r>
              <a:rPr lang="es-ES" dirty="0" smtClean="0"/>
              <a:t> es el término que se usa en medicina para referirse a un trastorno inespecífico de los ganglios linfáticos. En la mayoría de los casos, el término se usa como sinónimo generalizado de una tumefacción, aumento de volumen o inflamación de los ganglios linfáticos, acompañado o no de fiebre.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268</Words>
  <Application>Microsoft Office PowerPoint</Application>
  <PresentationFormat>Presentación en pantalla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        “Características variables metodológicas”</vt:lpstr>
      <vt:lpstr>La caries es una enfermedad multifactorial que se caracteriza por la destrucción de los tejidos del diente como consecuencia de la desmineralización provocada por los ácidos que genera la placa bacteriana. 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“Características variables metodológicas”</dc:title>
  <dc:creator>USER</dc:creator>
  <cp:lastModifiedBy>USER</cp:lastModifiedBy>
  <cp:revision>1</cp:revision>
  <dcterms:created xsi:type="dcterms:W3CDTF">2012-05-12T02:00:12Z</dcterms:created>
  <dcterms:modified xsi:type="dcterms:W3CDTF">2012-05-12T03:46:20Z</dcterms:modified>
</cp:coreProperties>
</file>