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C50601E-7F84-4AC2-B6F8-502798BA1595}" type="datetimeFigureOut">
              <a:rPr lang="es-MX" smtClean="0"/>
              <a:t>02/05/2012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7E81AD-74A2-43DC-A425-D56EA340487A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842592"/>
            <a:ext cx="7772400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Patologías Del Sistema estomatognático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348880"/>
            <a:ext cx="24669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2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Neumonía por mycoplasma pneumoniae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Es una enfermedad respiratoria (pulmonar) causada por una bacteria llamada mycoplasma pneumoniae.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60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etiología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Generalmente se presenta en niños mayores y adultos.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5839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gingivitis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gingivitis es una forma de enfermedad periodontal que se presenta cuando una inflamación infección destruyen el tejido de soporte de los dientes, incluyendo la gingival (encías), los ligamentos periodontales y los alvéolos dentales (hueso alveolar). Las encías inflamadas duelen, se hinchan y sangran fácilmente.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3694053" cy="247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trincheras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enfermedad de las trincheras (infección de Vencen, gingivitis ulcerosa necrosarte aguda) es una infección dolorosa, no contagiosa, de las encías que causa dolor, fiebre y cansancio.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78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periodontitis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periodontitis (piorrea) aparece cuando la gingivitis se propaga a las estructuras que sostienen el diente, es una de las causas principales del desprendimiento de los dientes en los adultos y es la principal en las personas de mayor edad.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356992"/>
            <a:ext cx="3379461" cy="236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APARATO ESTOMATOGNATICO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E</a:t>
            </a:r>
            <a:r>
              <a:rPr lang="es-MX" dirty="0" smtClean="0"/>
              <a:t>s el conjunto de órganos y tejidos que permiten comer, hablar, pronunciar, masticar, deglutir, sonreír, respirar, besar y succionar. Está ubicada en la región cráneo-facial, en una zona limitada aproximadamente por un plano frontal que pasa por las apófisis mastoides y dos líneas horizontales que pasan, la superior por los rebordes supra orbitarios y la inferior por el hueso hioides.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300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anquilosis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anquilosis temporo-mandibular, es la fusión ósea, fibrosa o cartilaginosa de las superficies que conforman la articulación: cavidad glenoidea del temporal-cóndilo mandibular.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68395"/>
            <a:ext cx="3534112" cy="251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etiologia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Su causa puede ser una infección previa o una hemartrosis, producida por traumatismo, por degeneración articular, o por cirugía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74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Labio leporino y paladar hendido.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 El labio leporino y el paladar hendido se desarrollan en la etapa temprana del embarazo, cuando los lados del labio y del paladar no se fusionan como deberían.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428999"/>
            <a:ext cx="5809828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>
                <a:solidFill>
                  <a:schemeClr val="tx1"/>
                </a:solidFill>
              </a:rPr>
              <a:t>El labio leporino es una anomalía en la que el labio no se forma completamente durante el desarrollo fetal.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El paladar hendido se presenta cuando el paladar no se cierra completamente sino que deja una abertura que se extiende hasta la cavidad nasal.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4664"/>
            <a:ext cx="3001733" cy="237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8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etiología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La causa exacta del labio leporino y del paladar hendido no se conoce completamente. El labio leporino y, o el paladar hendido son causados por múltiples genes heredados de ambos padres, así como también factores ambientales que los científicos todavía no comprenden cabalmente. 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92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mucositis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la hinchazón, irritación y ulceración de las células mucosas que revisten el tracto digestivo. Puede desarrollarse desde la boca hasta el ano 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13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etiología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 un efecto secundario de las quimioterapias y es causado por que los agentes de la quimioterapia no distinguen entre las células saludables y las células cancerosas, por lo tanto las células del tracto digestivo pueden ser destruidas con más facilidad ya que estas se reproducen mas rápidamente y con mas facilidad que el resto de las células del cuerpo, por lo tanto se desintegra el revestimiento de protección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45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58</TotalTime>
  <Words>517</Words>
  <Application>Microsoft Office PowerPoint</Application>
  <PresentationFormat>Presentación en pantalla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Paja</vt:lpstr>
      <vt:lpstr>Patologías Del Sistema estomatognático</vt:lpstr>
      <vt:lpstr>APARATO ESTOMATOGNATICO</vt:lpstr>
      <vt:lpstr>anquilosis</vt:lpstr>
      <vt:lpstr>etiologia</vt:lpstr>
      <vt:lpstr>Labio leporino y paladar hendido.</vt:lpstr>
      <vt:lpstr>Presentación de PowerPoint</vt:lpstr>
      <vt:lpstr>etiología</vt:lpstr>
      <vt:lpstr>mucositis</vt:lpstr>
      <vt:lpstr>etiología</vt:lpstr>
      <vt:lpstr>Neumonía por mycoplasma pneumoniae</vt:lpstr>
      <vt:lpstr>etiología</vt:lpstr>
      <vt:lpstr>gingivitis</vt:lpstr>
      <vt:lpstr>trincheras</vt:lpstr>
      <vt:lpstr>periodontitis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Patologías Del Sistema estomatognático</dc:title>
  <dc:creator>Elizabeth</dc:creator>
  <cp:lastModifiedBy>Elizabeth</cp:lastModifiedBy>
  <cp:revision>5</cp:revision>
  <dcterms:created xsi:type="dcterms:W3CDTF">2012-05-03T01:59:25Z</dcterms:created>
  <dcterms:modified xsi:type="dcterms:W3CDTF">2012-05-03T02:58:19Z</dcterms:modified>
</cp:coreProperties>
</file>