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9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8972-5F13-49D6-B7D2-F00A8E896A77}" type="datetimeFigureOut">
              <a:rPr lang="es-MX" smtClean="0"/>
              <a:pPr/>
              <a:t>02/05/2012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B947-4298-4CF0-82E1-1E5706CD0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8972-5F13-49D6-B7D2-F00A8E896A77}" type="datetimeFigureOut">
              <a:rPr lang="es-MX" smtClean="0"/>
              <a:pPr/>
              <a:t>02/05/2012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B947-4298-4CF0-82E1-1E5706CD0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8972-5F13-49D6-B7D2-F00A8E896A77}" type="datetimeFigureOut">
              <a:rPr lang="es-MX" smtClean="0"/>
              <a:pPr/>
              <a:t>02/05/2012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B947-4298-4CF0-82E1-1E5706CD0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8972-5F13-49D6-B7D2-F00A8E896A77}" type="datetimeFigureOut">
              <a:rPr lang="es-MX" smtClean="0"/>
              <a:pPr/>
              <a:t>02/05/2012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B947-4298-4CF0-82E1-1E5706CD0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8972-5F13-49D6-B7D2-F00A8E896A77}" type="datetimeFigureOut">
              <a:rPr lang="es-MX" smtClean="0"/>
              <a:pPr/>
              <a:t>02/05/2012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B947-4298-4CF0-82E1-1E5706CD0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8972-5F13-49D6-B7D2-F00A8E896A77}" type="datetimeFigureOut">
              <a:rPr lang="es-MX" smtClean="0"/>
              <a:pPr/>
              <a:t>02/05/2012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B947-4298-4CF0-82E1-1E5706CD0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8972-5F13-49D6-B7D2-F00A8E896A77}" type="datetimeFigureOut">
              <a:rPr lang="es-MX" smtClean="0"/>
              <a:pPr/>
              <a:t>02/05/2012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B947-4298-4CF0-82E1-1E5706CD0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8972-5F13-49D6-B7D2-F00A8E896A77}" type="datetimeFigureOut">
              <a:rPr lang="es-MX" smtClean="0"/>
              <a:pPr/>
              <a:t>02/05/2012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B947-4298-4CF0-82E1-1E5706CD0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8972-5F13-49D6-B7D2-F00A8E896A77}" type="datetimeFigureOut">
              <a:rPr lang="es-MX" smtClean="0"/>
              <a:pPr/>
              <a:t>02/05/2012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B947-4298-4CF0-82E1-1E5706CD0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8972-5F13-49D6-B7D2-F00A8E896A77}" type="datetimeFigureOut">
              <a:rPr lang="es-MX" smtClean="0"/>
              <a:pPr/>
              <a:t>02/05/2012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B947-4298-4CF0-82E1-1E5706CD0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8972-5F13-49D6-B7D2-F00A8E896A77}" type="datetimeFigureOut">
              <a:rPr lang="es-MX" smtClean="0"/>
              <a:pPr/>
              <a:t>02/05/2012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EB947-4298-4CF0-82E1-1E5706CD0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68972-5F13-49D6-B7D2-F00A8E896A77}" type="datetimeFigureOut">
              <a:rPr lang="es-MX" smtClean="0"/>
              <a:pPr/>
              <a:t>02/05/2012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EB947-4298-4CF0-82E1-1E5706CD0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es.wikipedia.org/wiki/Inflamaci%C3%B3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Diente" TargetMode="External"/><Relationship Id="rId2" Type="http://schemas.openxmlformats.org/officeDocument/2006/relationships/hyperlink" Target="http://es.wikipedia.org/wiki/Enfermeda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es.wikipedia.org/wiki/Placa_bacterian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nlm.nih.gov/medlineplus/spanish/ency/article/003939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Riesgos de la patología más frecuentes del aparato </a:t>
            </a:r>
            <a:r>
              <a:rPr lang="es-MX" dirty="0" err="1" smtClean="0"/>
              <a:t>estomatognático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857496"/>
            <a:ext cx="6400800" cy="3643338"/>
          </a:xfrm>
        </p:spPr>
        <p:txBody>
          <a:bodyPr/>
          <a:lstStyle/>
          <a:p>
            <a:r>
              <a:rPr lang="es-MX" dirty="0" smtClean="0"/>
              <a:t>Las 11 mas </a:t>
            </a:r>
            <a:r>
              <a:rPr lang="es-MX" dirty="0" smtClean="0"/>
              <a:t>frecuentes</a:t>
            </a:r>
          </a:p>
          <a:p>
            <a:r>
              <a:rPr lang="es-MX" dirty="0" smtClean="0"/>
              <a:t>Por: SAAVEDRA JAUREGUI JESUS EDUARDO</a:t>
            </a:r>
          </a:p>
          <a:p>
            <a:r>
              <a:rPr lang="es-MX" dirty="0" smtClean="0"/>
              <a:t>2.-C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MUCOSITIS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</a:t>
            </a:r>
            <a:r>
              <a:rPr lang="es-ES" b="1" dirty="0" err="1" smtClean="0"/>
              <a:t>mucositis</a:t>
            </a:r>
            <a:r>
              <a:rPr lang="es-ES" dirty="0" smtClean="0"/>
              <a:t> es una </a:t>
            </a:r>
            <a:r>
              <a:rPr lang="es-ES" dirty="0" smtClean="0">
                <a:hlinkClick r:id="rId2" tooltip="Inflamación"/>
              </a:rPr>
              <a:t>inflamación</a:t>
            </a:r>
            <a:r>
              <a:rPr lang="es-ES" dirty="0" smtClean="0"/>
              <a:t> y penetración dolorosa de las membranas reproductoras del revestimiento del tracto gastrointestinal </a:t>
            </a:r>
            <a:endParaRPr lang="es-MX" dirty="0"/>
          </a:p>
        </p:txBody>
      </p:sp>
      <p:pic>
        <p:nvPicPr>
          <p:cNvPr id="4" name="3 Imagen" descr="untitled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3286124"/>
            <a:ext cx="4278762" cy="320494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PERIODONTITIS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525963"/>
          </a:xfrm>
        </p:spPr>
        <p:txBody>
          <a:bodyPr>
            <a:normAutofit fontScale="85000" lnSpcReduction="10000"/>
          </a:bodyPr>
          <a:lstStyle/>
          <a:p>
            <a:r>
              <a:rPr lang="es-MX" dirty="0" smtClean="0"/>
              <a:t>La periodontitis (piorrea) aparece cuando la gingivitis se propaga a las estructuras que sostienen el diente, es una de las causas principales del desprendimiento de los dientes en los adultos y es la principal en las personas de mayor edad</a:t>
            </a:r>
            <a:r>
              <a:rPr lang="es-MX" dirty="0" smtClean="0"/>
              <a:t>.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4" name="3 Imagen" descr="thumbna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2500306"/>
            <a:ext cx="3543325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PARALISIS FACIAL PERIFERICA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525963"/>
          </a:xfrm>
        </p:spPr>
        <p:txBody>
          <a:bodyPr/>
          <a:lstStyle/>
          <a:p>
            <a:r>
              <a:rPr lang="es-MX" dirty="0" smtClean="0"/>
              <a:t>Es una pérdida o disminución de los movimientos que se dan en una o varias partes del cuerpo, producidas por la infección propia del músculo o bien por causas neurológicas.</a:t>
            </a:r>
            <a:endParaRPr lang="es-MX" dirty="0"/>
          </a:p>
        </p:txBody>
      </p:sp>
      <p:pic>
        <p:nvPicPr>
          <p:cNvPr id="4" name="3 Imagen" descr="thumbna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1928802"/>
            <a:ext cx="3929080" cy="39290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CARIES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3686172" cy="4543444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La </a:t>
            </a:r>
            <a:r>
              <a:rPr lang="es-ES" b="1" dirty="0" smtClean="0"/>
              <a:t>caries</a:t>
            </a:r>
            <a:r>
              <a:rPr lang="es-ES" dirty="0" smtClean="0"/>
              <a:t> es una </a:t>
            </a:r>
            <a:r>
              <a:rPr lang="es-ES" dirty="0" smtClean="0">
                <a:hlinkClick r:id="rId2" tooltip="Enfermedad"/>
              </a:rPr>
              <a:t>enfermedad</a:t>
            </a:r>
            <a:r>
              <a:rPr lang="es-ES" dirty="0" smtClean="0"/>
              <a:t> multifactorial que se caracteriza por la destrucción de los tejidos del </a:t>
            </a:r>
            <a:r>
              <a:rPr lang="es-ES" dirty="0" smtClean="0">
                <a:hlinkClick r:id="rId3" tooltip="Diente"/>
              </a:rPr>
              <a:t>diente</a:t>
            </a:r>
            <a:r>
              <a:rPr lang="es-ES" dirty="0" smtClean="0"/>
              <a:t> como consecuencia de la desmineralización provocada por los ácidos que genera la </a:t>
            </a:r>
            <a:r>
              <a:rPr lang="es-ES" dirty="0" smtClean="0">
                <a:hlinkClick r:id="rId4" tooltip="Placa bacteriana"/>
              </a:rPr>
              <a:t>placa bacteriana</a:t>
            </a:r>
            <a:endParaRPr lang="es-ES" dirty="0" smtClean="0"/>
          </a:p>
          <a:p>
            <a:endParaRPr lang="es-MX" dirty="0"/>
          </a:p>
        </p:txBody>
      </p:sp>
      <p:pic>
        <p:nvPicPr>
          <p:cNvPr id="4" name="3 Imagen" descr="untitled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4810" y="1714488"/>
            <a:ext cx="4333729" cy="43337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GINGIVITIS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3400420" cy="4686320"/>
          </a:xfrm>
        </p:spPr>
        <p:txBody>
          <a:bodyPr>
            <a:normAutofit fontScale="92500" lnSpcReduction="10000"/>
          </a:bodyPr>
          <a:lstStyle/>
          <a:p>
            <a:r>
              <a:rPr lang="es-MX" dirty="0"/>
              <a:t>La </a:t>
            </a:r>
            <a:r>
              <a:rPr lang="es-MX" i="1" dirty="0"/>
              <a:t>gingivitis</a:t>
            </a:r>
            <a:r>
              <a:rPr lang="es-MX" dirty="0"/>
              <a:t> es una enfermedad bucal generalmente bacteriana que provoca inflamación y sangrado de las encías, causada por los restos </a:t>
            </a:r>
            <a:r>
              <a:rPr lang="es-MX" dirty="0" smtClean="0"/>
              <a:t>alimenticios</a:t>
            </a:r>
          </a:p>
          <a:p>
            <a:endParaRPr lang="es-MX" dirty="0"/>
          </a:p>
        </p:txBody>
      </p:sp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2000240"/>
            <a:ext cx="4914112" cy="363380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FARINGITIS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3686172" cy="4472006"/>
          </a:xfrm>
        </p:spPr>
        <p:txBody>
          <a:bodyPr>
            <a:normAutofit fontScale="92500"/>
          </a:bodyPr>
          <a:lstStyle/>
          <a:p>
            <a:r>
              <a:rPr lang="es-MX" dirty="0"/>
              <a:t>La </a:t>
            </a:r>
            <a:r>
              <a:rPr lang="es-MX" i="1" dirty="0"/>
              <a:t>faringitis</a:t>
            </a:r>
            <a:r>
              <a:rPr lang="es-MX" dirty="0"/>
              <a:t>, o dolor de garganta, es la molestia, el dolor o la carraspera en la garganta que a menudo hace que tragar sea </a:t>
            </a:r>
            <a:r>
              <a:rPr lang="es-MX" dirty="0" smtClean="0"/>
              <a:t>doloroso causado por infecciones víricas</a:t>
            </a:r>
          </a:p>
          <a:p>
            <a:endParaRPr lang="es-MX" dirty="0"/>
          </a:p>
        </p:txBody>
      </p:sp>
      <p:pic>
        <p:nvPicPr>
          <p:cNvPr id="4" name="3 Imagen" descr="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1785926"/>
            <a:ext cx="4724213" cy="354315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HERPES LABIAL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3686172" cy="4686320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Es una infección de los labios, la boca o las encías debido al virus del herpes simple. Esta infección lleva al desarrollo de </a:t>
            </a:r>
            <a:r>
              <a:rPr lang="es-MX" dirty="0" smtClean="0">
                <a:hlinkClick r:id="rId2"/>
              </a:rPr>
              <a:t>ampollas</a:t>
            </a:r>
            <a:r>
              <a:rPr lang="es-MX" dirty="0" smtClean="0"/>
              <a:t> pequeñas y dolorosas comúnmente llamadas calenturas o herpes febril</a:t>
            </a:r>
          </a:p>
          <a:p>
            <a:endParaRPr lang="es-MX" dirty="0"/>
          </a:p>
        </p:txBody>
      </p:sp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2143116"/>
            <a:ext cx="4038990" cy="340996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CANDIDIASIS ORAL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614866" cy="4525963"/>
          </a:xfrm>
        </p:spPr>
        <p:txBody>
          <a:bodyPr/>
          <a:lstStyle/>
          <a:p>
            <a:r>
              <a:rPr lang="es-MX" dirty="0"/>
              <a:t>La </a:t>
            </a:r>
            <a:r>
              <a:rPr lang="es-MX" i="1" dirty="0"/>
              <a:t>candidiasis oral</a:t>
            </a:r>
            <a:r>
              <a:rPr lang="es-MX" dirty="0"/>
              <a:t>, llamada también afta, es una infección por hongos que se presenta en la boca y/o la </a:t>
            </a:r>
            <a:r>
              <a:rPr lang="es-MX" dirty="0" smtClean="0"/>
              <a:t>garganta</a:t>
            </a:r>
          </a:p>
          <a:p>
            <a:endParaRPr lang="es-MX" dirty="0"/>
          </a:p>
        </p:txBody>
      </p:sp>
      <p:pic>
        <p:nvPicPr>
          <p:cNvPr id="4" name="3 Imagen" descr="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2000240"/>
            <a:ext cx="3171693" cy="407420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ANQUILOSIS TEMPORO-MANDIBULAR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257676" cy="4525963"/>
          </a:xfrm>
        </p:spPr>
        <p:txBody>
          <a:bodyPr/>
          <a:lstStyle/>
          <a:p>
            <a:r>
              <a:rPr lang="es-MX" b="1" dirty="0" err="1" smtClean="0"/>
              <a:t>Temporomandibular</a:t>
            </a:r>
            <a:r>
              <a:rPr lang="es-MX" b="1" dirty="0" smtClean="0"/>
              <a:t>.</a:t>
            </a:r>
            <a:r>
              <a:rPr lang="es-MX" dirty="0" smtClean="0"/>
              <a:t> Es la incapacidad absoluta, o casi absoluta, de la movilidad </a:t>
            </a:r>
            <a:r>
              <a:rPr lang="es-MX" dirty="0" err="1" smtClean="0"/>
              <a:t>condilar</a:t>
            </a:r>
            <a:r>
              <a:rPr lang="es-MX" dirty="0" smtClean="0"/>
              <a:t> por lesión de elementos de la propia articulación</a:t>
            </a:r>
          </a:p>
          <a:p>
            <a:endParaRPr lang="es-MX" dirty="0"/>
          </a:p>
        </p:txBody>
      </p:sp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857364"/>
            <a:ext cx="3571893" cy="408216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PALADAR HENDIDO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543428" cy="4525963"/>
          </a:xfrm>
        </p:spPr>
        <p:txBody>
          <a:bodyPr>
            <a:normAutofit fontScale="92500"/>
          </a:bodyPr>
          <a:lstStyle/>
          <a:p>
            <a:r>
              <a:rPr lang="es-MX" dirty="0"/>
              <a:t>El </a:t>
            </a:r>
            <a:r>
              <a:rPr lang="es-MX" i="1" dirty="0"/>
              <a:t>paladar hendido</a:t>
            </a:r>
            <a:r>
              <a:rPr lang="es-MX" dirty="0"/>
              <a:t> es un defecto congénito de las estructuras que forman la bóveda palatina, y es característico por una hendidura o apertura en el </a:t>
            </a:r>
            <a:r>
              <a:rPr lang="es-MX" dirty="0" smtClean="0"/>
              <a:t>paladar</a:t>
            </a:r>
          </a:p>
          <a:p>
            <a:r>
              <a:rPr lang="es-MX" dirty="0"/>
              <a:t/>
            </a:r>
            <a:br>
              <a:rPr lang="es-MX" dirty="0"/>
            </a:br>
            <a:endParaRPr lang="es-MX" dirty="0"/>
          </a:p>
          <a:p>
            <a:endParaRPr lang="es-MX" dirty="0"/>
          </a:p>
        </p:txBody>
      </p:sp>
      <p:pic>
        <p:nvPicPr>
          <p:cNvPr id="4" name="3 Imagen" descr="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1857364"/>
            <a:ext cx="2709807" cy="371175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LABIO LEPORINO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Se denomina </a:t>
            </a:r>
            <a:r>
              <a:rPr lang="es-MX" i="1" dirty="0"/>
              <a:t>labio leporino</a:t>
            </a:r>
            <a:r>
              <a:rPr lang="es-MX" dirty="0"/>
              <a:t>, fisura labial al defecto congénito que consiste en una hendidura o separación en el labio superior</a:t>
            </a:r>
            <a:r>
              <a:rPr lang="es-MX" dirty="0" smtClean="0"/>
              <a:t>.</a:t>
            </a:r>
          </a:p>
          <a:p>
            <a:endParaRPr lang="es-MX" dirty="0"/>
          </a:p>
        </p:txBody>
      </p:sp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3357562"/>
            <a:ext cx="4344615" cy="29289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326</Words>
  <Application>Microsoft Office PowerPoint</Application>
  <PresentationFormat>Presentación en pantalla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Riesgos de la patología más frecuentes del aparato estomatognático</vt:lpstr>
      <vt:lpstr>CARIES</vt:lpstr>
      <vt:lpstr>GINGIVITIS</vt:lpstr>
      <vt:lpstr>FARINGITIS</vt:lpstr>
      <vt:lpstr>HERPES LABIAL</vt:lpstr>
      <vt:lpstr>CANDIDIASIS ORAL</vt:lpstr>
      <vt:lpstr>ANQUILOSIS TEMPORO-MANDIBULAR</vt:lpstr>
      <vt:lpstr>PALADAR HENDIDO</vt:lpstr>
      <vt:lpstr>LABIO LEPORINO</vt:lpstr>
      <vt:lpstr>MUCOSITIS</vt:lpstr>
      <vt:lpstr>PERIODONTITIS</vt:lpstr>
      <vt:lpstr>PARALISIS FACIAL PERIFERICA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Riesgos de la patología más frecuentes del aparato estomatognático</dc:title>
  <dc:creator>EDUARDO</dc:creator>
  <cp:lastModifiedBy>EDUARDO</cp:lastModifiedBy>
  <cp:revision>6</cp:revision>
  <dcterms:created xsi:type="dcterms:W3CDTF">2012-04-27T03:42:51Z</dcterms:created>
  <dcterms:modified xsi:type="dcterms:W3CDTF">2012-05-03T04:16:48Z</dcterms:modified>
</cp:coreProperties>
</file>