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AE8C1E-EAAB-463C-842B-391117E373A7}" type="datetimeFigureOut">
              <a:rPr lang="es-ES" smtClean="0"/>
              <a:pPr/>
              <a:t>28/04/2012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88F536-C000-42F8-AD6A-E5E2C7219D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nfecci%C3%B3n" TargetMode="External"/><Relationship Id="rId2" Type="http://schemas.openxmlformats.org/officeDocument/2006/relationships/hyperlink" Target="http://es.wikipedia.org/wiki/Ganglio_linf%C3%A1t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Linfangitis" TargetMode="External"/><Relationship Id="rId5" Type="http://schemas.openxmlformats.org/officeDocument/2006/relationships/hyperlink" Target="http://es.wikipedia.org/wiki/Linf%C3%A1tico" TargetMode="External"/><Relationship Id="rId4" Type="http://schemas.openxmlformats.org/officeDocument/2006/relationships/hyperlink" Target="http://es.wikipedia.org/wiki/Adeniti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Hueso_frontal" TargetMode="External"/><Relationship Id="rId7" Type="http://schemas.openxmlformats.org/officeDocument/2006/relationships/hyperlink" Target="http://es.wikipedia.org/wiki/Fosa_nasal" TargetMode="External"/><Relationship Id="rId2" Type="http://schemas.openxmlformats.org/officeDocument/2006/relationships/hyperlink" Target="http://es.wikipedia.org/wiki/Hues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axilar_superior" TargetMode="External"/><Relationship Id="rId5" Type="http://schemas.openxmlformats.org/officeDocument/2006/relationships/hyperlink" Target="http://es.wikipedia.org/wiki/Etmoides" TargetMode="External"/><Relationship Id="rId4" Type="http://schemas.openxmlformats.org/officeDocument/2006/relationships/hyperlink" Target="http://es.wikipedia.org/wiki/Esfenoide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spanol.babycenter.com/glossary/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d/de/Dental_carie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nflamaci%C3%B3n" TargetMode="External"/><Relationship Id="rId2" Type="http://schemas.openxmlformats.org/officeDocument/2006/relationships/hyperlink" Target="http://es.wikipedia.org/wiki/Bacter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Gingivitis_Ulceronecrotizante_Aguda" TargetMode="External"/><Relationship Id="rId4" Type="http://schemas.openxmlformats.org/officeDocument/2006/relationships/hyperlink" Target="http://es.wikipedia.org/wiki/Hemorragi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2/28/Gingivitis_before_and_after-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Faringe" TargetMode="External"/><Relationship Id="rId2" Type="http://schemas.openxmlformats.org/officeDocument/2006/relationships/hyperlink" Target="http://es.wikipedia.org/wiki/Muco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Bacteria" TargetMode="External"/><Relationship Id="rId5" Type="http://schemas.openxmlformats.org/officeDocument/2006/relationships/hyperlink" Target="http://es.wikipedia.org/wiki/Fiebre" TargetMode="External"/><Relationship Id="rId4" Type="http://schemas.openxmlformats.org/officeDocument/2006/relationships/hyperlink" Target="http://es.wikipedia.org/wiki/Amigdaliti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b/b1/Pharyngitis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b/b2/Herpes_labiali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Vaginitis" TargetMode="External"/><Relationship Id="rId2" Type="http://schemas.openxmlformats.org/officeDocument/2006/relationships/hyperlink" Target="http://es.wikipedia.org/wiki/Candidiasis_ora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upload.wikimedia.org/wikipedia/commons/d/da/Candida_albicans_PHIL_3192_lore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/>
            </a:r>
            <a:br>
              <a:rPr lang="es-MX" sz="6000" b="1" dirty="0" smtClean="0"/>
            </a:br>
            <a:r>
              <a:rPr lang="es-MX" sz="6000" b="1" dirty="0" smtClean="0"/>
              <a:t>PATOLOGIAS </a:t>
            </a:r>
            <a:r>
              <a:rPr lang="es-MX" sz="6000" b="1" dirty="0" smtClean="0"/>
              <a:t>DE </a:t>
            </a:r>
            <a:r>
              <a:rPr lang="es-ES" sz="6000" b="1" dirty="0" smtClean="0"/>
              <a:t>ESTOMATOGNÁTICO</a:t>
            </a:r>
            <a:r>
              <a:rPr lang="es-ES" sz="6000" dirty="0" smtClean="0"/>
              <a:t/>
            </a:r>
            <a:br>
              <a:rPr lang="es-ES" sz="6000" dirty="0" smtClean="0"/>
            </a:br>
            <a:endParaRPr lang="es-ES" sz="60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il_fi" descr="http://static.freepik.com/foto-gratis/las-mariposas-que-vuelan_86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3" y="0"/>
            <a:ext cx="3635897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Adenopatía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Una </a:t>
            </a:r>
            <a:r>
              <a:rPr lang="es-ES" b="1" dirty="0" smtClean="0"/>
              <a:t>adenopatía</a:t>
            </a:r>
            <a:r>
              <a:rPr lang="es-ES" dirty="0" smtClean="0"/>
              <a:t> es el término que se usa en medicina para referirse a un trastorno inespecífico de los </a:t>
            </a:r>
            <a:r>
              <a:rPr lang="es-ES" dirty="0" smtClean="0">
                <a:hlinkClick r:id="rId2" tooltip="Ganglio linfático"/>
              </a:rPr>
              <a:t>ganglios linfáticos</a:t>
            </a:r>
            <a:r>
              <a:rPr lang="es-ES" dirty="0" smtClean="0"/>
              <a:t>. En la mayoría de los casos, el término se usa como sinónimo generalizado de una tumefacción, aumento de volumen o inflamación de los ganglios linfáticos, acompañado o no de fiebre. Cuando el trastorno se debe a una </a:t>
            </a:r>
            <a:r>
              <a:rPr lang="es-ES" dirty="0" smtClean="0">
                <a:hlinkClick r:id="rId3" tooltip="Infección"/>
              </a:rPr>
              <a:t>infección</a:t>
            </a:r>
            <a:r>
              <a:rPr lang="es-ES" dirty="0" smtClean="0"/>
              <a:t>, se habla de </a:t>
            </a:r>
            <a:r>
              <a:rPr lang="es-ES" dirty="0" smtClean="0">
                <a:hlinkClick r:id="rId4" tooltip="Adenitis"/>
              </a:rPr>
              <a:t>adenitis</a:t>
            </a:r>
            <a:r>
              <a:rPr lang="es-ES" dirty="0" smtClean="0"/>
              <a:t> y cuando la infección ocupa los canales </a:t>
            </a:r>
            <a:r>
              <a:rPr lang="es-ES" dirty="0" smtClean="0">
                <a:hlinkClick r:id="rId5" tooltip="Linfático"/>
              </a:rPr>
              <a:t>linfáticos</a:t>
            </a:r>
            <a:r>
              <a:rPr lang="es-ES" dirty="0" smtClean="0"/>
              <a:t>, se usa el término de </a:t>
            </a:r>
            <a:r>
              <a:rPr lang="es-ES" dirty="0" smtClean="0">
                <a:hlinkClick r:id="rId6" tooltip="Linfangitis"/>
              </a:rPr>
              <a:t>linfangitis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ENFERMEDAD TEMPOROMANDIBULAR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enfermedad </a:t>
            </a:r>
            <a:r>
              <a:rPr lang="es-ES" dirty="0" err="1" smtClean="0"/>
              <a:t>temporomandibular</a:t>
            </a:r>
            <a:r>
              <a:rPr lang="es-ES" dirty="0" smtClean="0"/>
              <a:t>, también llamada ETM, es una condición que afecta la articulación </a:t>
            </a:r>
            <a:r>
              <a:rPr lang="es-ES" dirty="0" err="1" smtClean="0"/>
              <a:t>temporomandibular</a:t>
            </a:r>
            <a:r>
              <a:rPr lang="es-ES" dirty="0" smtClean="0"/>
              <a:t> (ATM) y las estructuras alrededor de ésta.</a:t>
            </a:r>
          </a:p>
          <a:p>
            <a:r>
              <a:rPr lang="es-ES" dirty="0" smtClean="0"/>
              <a:t>La causa más común de ETM es un disco cartilaginoso que puede haberse movido fuera de su posición correcta. </a:t>
            </a:r>
          </a:p>
          <a:p>
            <a:endParaRPr lang="es-E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l_fi" descr="http://www.daubesalud.cl/imag/disfuncion-atm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80728"/>
            <a:ext cx="3326606" cy="441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ENFERMEDAD DE LA LANGUA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Entre algunos de los problemas linguales se pueden mencionar dolor, apariencia vellosa, coloración y suavidad poco usuales, inflamación, úlceras bucales, revestimiento blanco, agrietamiento o ranuras (fisuras), aspecto granular o desviación lateral.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il_fi" descr="http://www.sanar.org/files/sanar/enfermedades-cancer-lengu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3059832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FRENILLO CORTO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Frenillo corto:</a:t>
            </a:r>
            <a:r>
              <a:rPr lang="es-ES" dirty="0" smtClean="0"/>
              <a:t> Da lugar a una limitación en la retracción del prepucio, más acusada durante la erección, pudiendo provocar entonces una </a:t>
            </a:r>
            <a:r>
              <a:rPr lang="es-ES" dirty="0" err="1" smtClean="0"/>
              <a:t>incurvación</a:t>
            </a:r>
            <a:r>
              <a:rPr lang="es-ES" dirty="0" smtClean="0"/>
              <a:t> </a:t>
            </a:r>
            <a:r>
              <a:rPr lang="es-ES" dirty="0" err="1" smtClean="0"/>
              <a:t>peneana</a:t>
            </a:r>
            <a:r>
              <a:rPr lang="es-ES" dirty="0" smtClean="0"/>
              <a:t>. Es bastante frecuente, y existen variadas morfologías, pudiendo llegar incluso hasta una inserción del prepucio en la inmediata vecindad del meato uretral.</a:t>
            </a:r>
            <a:endParaRPr lang="es-E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Puede suponer un problema estético, además de una dificultad para el coito, con riesgo de desgarros del frenillo</a:t>
            </a:r>
            <a:endParaRPr lang="es-ES" dirty="0"/>
          </a:p>
        </p:txBody>
      </p:sp>
      <p:pic>
        <p:nvPicPr>
          <p:cNvPr id="4" name="il_fi" descr="http://chupetesybiberones.es/wp-content/uploads/2011/02/foto-frenillo_smal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73016"/>
            <a:ext cx="43924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Los </a:t>
            </a:r>
            <a:r>
              <a:rPr lang="es-ES" b="1" dirty="0" smtClean="0"/>
              <a:t>senos nasales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</a:t>
            </a:r>
            <a:r>
              <a:rPr lang="es-ES" b="1" dirty="0" smtClean="0"/>
              <a:t>senos nasales o </a:t>
            </a:r>
            <a:r>
              <a:rPr lang="es-ES" b="1" dirty="0" err="1" smtClean="0"/>
              <a:t>paranasales</a:t>
            </a:r>
            <a:r>
              <a:rPr lang="es-ES" dirty="0" smtClean="0"/>
              <a:t> son un conjunto de cavidades aéreas que se encuentran en los </a:t>
            </a:r>
            <a:r>
              <a:rPr lang="es-ES" dirty="0" smtClean="0">
                <a:hlinkClick r:id="rId2" tooltip="Hueso"/>
              </a:rPr>
              <a:t>huesos</a:t>
            </a:r>
            <a:r>
              <a:rPr lang="es-ES" dirty="0" smtClean="0"/>
              <a:t> </a:t>
            </a:r>
            <a:r>
              <a:rPr lang="es-ES" dirty="0" smtClean="0">
                <a:hlinkClick r:id="rId3" tooltip="Hueso frontal"/>
              </a:rPr>
              <a:t>frontales</a:t>
            </a:r>
            <a:r>
              <a:rPr lang="es-ES" dirty="0" smtClean="0"/>
              <a:t>, </a:t>
            </a:r>
            <a:r>
              <a:rPr lang="es-ES" dirty="0" smtClean="0">
                <a:hlinkClick r:id="rId4" tooltip="Esfenoides"/>
              </a:rPr>
              <a:t>esfenoides</a:t>
            </a:r>
            <a:r>
              <a:rPr lang="es-ES" dirty="0" smtClean="0"/>
              <a:t>, </a:t>
            </a:r>
            <a:r>
              <a:rPr lang="es-ES" dirty="0" smtClean="0">
                <a:hlinkClick r:id="rId5" tooltip="Etmoides"/>
              </a:rPr>
              <a:t>etmoides</a:t>
            </a:r>
            <a:r>
              <a:rPr lang="es-ES" dirty="0" smtClean="0"/>
              <a:t> y </a:t>
            </a:r>
            <a:r>
              <a:rPr lang="es-ES" dirty="0" smtClean="0">
                <a:hlinkClick r:id="rId6" tooltip="Maxilar superior"/>
              </a:rPr>
              <a:t>maxilar superior</a:t>
            </a:r>
            <a:r>
              <a:rPr lang="es-ES" dirty="0" smtClean="0"/>
              <a:t> que comunican con las </a:t>
            </a:r>
            <a:r>
              <a:rPr lang="es-ES" dirty="0" smtClean="0">
                <a:hlinkClick r:id="rId7" tooltip="Fosa nasal"/>
              </a:rPr>
              <a:t>fosas nasales</a:t>
            </a:r>
            <a:r>
              <a:rPr lang="es-ES" dirty="0" smtClean="0"/>
              <a:t>. Estas cavidades son estructuras que influyen en la respiración, la fonación, el calentamiento y la olfacción adecuados.</a:t>
            </a:r>
          </a:p>
          <a:p>
            <a:endParaRPr lang="es-E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ERUPTIVA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 una de las enfermedades de erupción cutánea roja comunes en la niñez, junto con la </a:t>
            </a:r>
            <a:r>
              <a:rPr lang="es-ES" dirty="0" smtClean="0">
                <a:hlinkClick r:id="rId2"/>
              </a:rPr>
              <a:t>escarlatina</a:t>
            </a:r>
            <a:r>
              <a:rPr lang="es-ES" dirty="0" smtClean="0"/>
              <a:t>, el sarampión, la rubéola, y la roséola.</a:t>
            </a:r>
          </a:p>
          <a:p>
            <a:r>
              <a:rPr lang="es-ES" dirty="0" smtClean="0"/>
              <a:t>es una enfermedad relativamente leve. Aparece con más frecuencia en niños de edad preescolar y escolar durante la primavera, y la mayoría se recuperan sin ningún problema.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l_fi" descr="http://www.fifthdisease.org/ES/static_files/images/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184575" cy="35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CARIES: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ES" sz="3600" dirty="0" smtClean="0"/>
          </a:p>
          <a:p>
            <a:r>
              <a:rPr lang="es-ES" sz="3600" dirty="0" smtClean="0"/>
              <a:t>La caries dental es una enfermedad multifactorial, lo que significa que deben concurrir varios factores para que se desarrolle</a:t>
            </a:r>
            <a:endParaRPr lang="es-MX" sz="3600" dirty="0" smtClean="0"/>
          </a:p>
          <a:p>
            <a:endParaRPr lang="es-MX" dirty="0" smtClean="0"/>
          </a:p>
          <a:p>
            <a:pPr algn="ctr"/>
            <a:endParaRPr lang="es-ES" dirty="0"/>
          </a:p>
        </p:txBody>
      </p:sp>
      <p:pic>
        <p:nvPicPr>
          <p:cNvPr id="4" name="3 Imagen" descr="File:Dental carie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48680"/>
            <a:ext cx="36724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SINTOMAS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dolor en los dientes o en las muelas que muchas veces se inicia comiendo algo dulce ,muy caliente , o muy frió.</a:t>
            </a:r>
          </a:p>
          <a:p>
            <a:endParaRPr lang="es-ES" dirty="0" smtClean="0"/>
          </a:p>
          <a:p>
            <a:r>
              <a:rPr lang="es-ES" dirty="0" smtClean="0"/>
              <a:t>sabor bucal desagradable y mal aliento.</a:t>
            </a:r>
          </a:p>
          <a:p>
            <a:endParaRPr lang="es-E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GINGIVITIS: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smtClean="0"/>
              <a:t>gingivitis</a:t>
            </a:r>
            <a:r>
              <a:rPr lang="es-ES" dirty="0" smtClean="0"/>
              <a:t> es una enfermedad bucal generalmente </a:t>
            </a:r>
            <a:r>
              <a:rPr lang="es-ES" dirty="0" smtClean="0">
                <a:hlinkClick r:id="rId2" tooltip="Bacteria"/>
              </a:rPr>
              <a:t>bacteriana</a:t>
            </a:r>
            <a:r>
              <a:rPr lang="es-ES" dirty="0" smtClean="0"/>
              <a:t> que provoca </a:t>
            </a:r>
            <a:r>
              <a:rPr lang="es-ES" dirty="0" smtClean="0">
                <a:hlinkClick r:id="rId3" tooltip="Inflamación"/>
              </a:rPr>
              <a:t>inflamación</a:t>
            </a:r>
            <a:r>
              <a:rPr lang="es-ES" dirty="0" smtClean="0"/>
              <a:t> y </a:t>
            </a:r>
            <a:r>
              <a:rPr lang="es-ES" dirty="0" smtClean="0">
                <a:hlinkClick r:id="rId4" tooltip="Hemorragia"/>
              </a:rPr>
              <a:t>sangrado</a:t>
            </a:r>
            <a:r>
              <a:rPr lang="es-E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Existen varios tipos de gingivitis, todas con las mismas manifestaciones clínicas. Un tipo de gingivitis especialmente destructiva es la denominada </a:t>
            </a:r>
            <a:r>
              <a:rPr lang="es-ES" i="1" dirty="0" smtClean="0">
                <a:hlinkClick r:id="rId5" tooltip="Gingivitis Ulceronecrotizante Aguda"/>
              </a:rPr>
              <a:t>Gingivitis </a:t>
            </a:r>
            <a:r>
              <a:rPr lang="es-ES" i="1" dirty="0" err="1" smtClean="0">
                <a:hlinkClick r:id="rId5" tooltip="Gingivitis Ulceronecrotizante Aguda"/>
              </a:rPr>
              <a:t>Ulceronecrotizante</a:t>
            </a:r>
            <a:r>
              <a:rPr lang="es-ES" i="1" dirty="0" smtClean="0">
                <a:hlinkClick r:id="rId5" tooltip="Gingivitis Ulceronecrotizante Aguda"/>
              </a:rPr>
              <a:t> Aguda</a:t>
            </a:r>
            <a:r>
              <a:rPr lang="es-ES" dirty="0" smtClean="0"/>
              <a:t> (GUNA). 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File:Gingivitis before and after-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FARINGITIS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</a:t>
            </a:r>
            <a:r>
              <a:rPr lang="es-ES" b="1" dirty="0" smtClean="0"/>
              <a:t>faringitis</a:t>
            </a:r>
            <a:r>
              <a:rPr lang="es-ES" dirty="0" smtClean="0"/>
              <a:t> es la inflamación de la </a:t>
            </a:r>
            <a:r>
              <a:rPr lang="es-ES" dirty="0" smtClean="0">
                <a:hlinkClick r:id="rId2" tooltip="Mucosa"/>
              </a:rPr>
              <a:t>mucosa</a:t>
            </a:r>
            <a:r>
              <a:rPr lang="es-ES" dirty="0" smtClean="0"/>
              <a:t> que reviste la </a:t>
            </a:r>
            <a:r>
              <a:rPr lang="es-ES" dirty="0" smtClean="0">
                <a:hlinkClick r:id="rId3" tooltip="Faringe"/>
              </a:rPr>
              <a:t>faringe</a:t>
            </a:r>
            <a:r>
              <a:rPr lang="es-ES" dirty="0" smtClean="0"/>
              <a:t>. Generalmente le acompañan síntomas como deglución difícil, </a:t>
            </a:r>
            <a:r>
              <a:rPr lang="es-ES" dirty="0" smtClean="0">
                <a:hlinkClick r:id="rId4" tooltip="Amigdalitis"/>
              </a:rPr>
              <a:t>amígdalas inflamadas</a:t>
            </a:r>
            <a:r>
              <a:rPr lang="es-ES" dirty="0" smtClean="0"/>
              <a:t> y </a:t>
            </a:r>
            <a:r>
              <a:rPr lang="es-ES" dirty="0" smtClean="0">
                <a:hlinkClick r:id="rId5" tooltip="Fiebre"/>
              </a:rPr>
              <a:t>fiebre</a:t>
            </a:r>
            <a:r>
              <a:rPr lang="es-ES" dirty="0" smtClean="0"/>
              <a:t> más o menos elevada. Las posibles causas de la faringitis son las infecciones víricas, infecciones </a:t>
            </a:r>
            <a:r>
              <a:rPr lang="es-ES" dirty="0" smtClean="0">
                <a:hlinkClick r:id="rId6" tooltip="Bacteria"/>
              </a:rPr>
              <a:t>bacterianas</a:t>
            </a:r>
            <a:r>
              <a:rPr lang="es-ES" dirty="0" smtClean="0"/>
              <a:t> o reacciones alérgicas. Los principales agentes causantes son bacterianos.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File:Pharyngiti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HERPES SIMPLE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enfermedad infecciosa inflamatoria de tipo vírico, que se caracteriza por la aparición de lesiones cutáneas formadas por pequeñas vesículas agrupadas en racimo y rodeadas de un halo rojo</a:t>
            </a:r>
          </a:p>
          <a:p>
            <a:endParaRPr lang="es-ES" dirty="0"/>
          </a:p>
        </p:txBody>
      </p:sp>
      <p:pic>
        <p:nvPicPr>
          <p:cNvPr id="4" name="3 Imagen" descr="File:Herpes labiali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869160"/>
            <a:ext cx="3024335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Candidiasis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infección fúngica. La candidiasis abarca infecciones que van desde las superficiales, tales como la </a:t>
            </a:r>
            <a:r>
              <a:rPr lang="es-ES" dirty="0" smtClean="0">
                <a:hlinkClick r:id="rId2" tooltip="Candidiasis oral"/>
              </a:rPr>
              <a:t>candidiasis oral</a:t>
            </a:r>
            <a:r>
              <a:rPr lang="es-ES" dirty="0" smtClean="0"/>
              <a:t> y </a:t>
            </a:r>
            <a:r>
              <a:rPr lang="es-ES" dirty="0" smtClean="0">
                <a:hlinkClick r:id="rId3" tooltip="Vaginitis"/>
              </a:rPr>
              <a:t>vaginitis</a:t>
            </a:r>
            <a:r>
              <a:rPr lang="es-ES" dirty="0" smtClean="0"/>
              <a:t>, hasta las sistémicas y potencialmente mortales.</a:t>
            </a:r>
          </a:p>
          <a:p>
            <a:r>
              <a:rPr lang="es-MX" dirty="0" smtClean="0"/>
              <a:t>Causando dolor y malestar.</a:t>
            </a:r>
          </a:p>
          <a:p>
            <a:endParaRPr lang="es-ES" dirty="0"/>
          </a:p>
        </p:txBody>
      </p:sp>
      <p:pic>
        <p:nvPicPr>
          <p:cNvPr id="4" name="3 Imagen" descr="File:Candida albicans PHIL 3192 lores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005064"/>
            <a:ext cx="2843808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589</Words>
  <Application>Microsoft Office PowerPoint</Application>
  <PresentationFormat>Presentación en pantalla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Brío</vt:lpstr>
      <vt:lpstr>       PATOLOGIAS DE ESTOMATOGNÁTICO </vt:lpstr>
      <vt:lpstr>CARIES:</vt:lpstr>
      <vt:lpstr>SINTOMAS</vt:lpstr>
      <vt:lpstr>GINGIVITIS:</vt:lpstr>
      <vt:lpstr>Diapositiva 5</vt:lpstr>
      <vt:lpstr>FARINGITIS</vt:lpstr>
      <vt:lpstr>Diapositiva 7</vt:lpstr>
      <vt:lpstr>HERPES SIMPLE </vt:lpstr>
      <vt:lpstr>Candidiasis </vt:lpstr>
      <vt:lpstr>Adenopatía </vt:lpstr>
      <vt:lpstr>LA ENFERMEDAD TEMPOROMANDIBULAR</vt:lpstr>
      <vt:lpstr>Diapositiva 12</vt:lpstr>
      <vt:lpstr>ENFERMEDAD DE LA LANGUA</vt:lpstr>
      <vt:lpstr>FRENILLO CORTO</vt:lpstr>
      <vt:lpstr>Diapositiva 15</vt:lpstr>
      <vt:lpstr>Los senos nasales</vt:lpstr>
      <vt:lpstr>ERUPTIVA</vt:lpstr>
      <vt:lpstr>Diapositiva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PATOLOGIAS DE ESTOMATOGNÁTICO</dc:title>
  <dc:creator>Usuario</dc:creator>
  <cp:lastModifiedBy>Usuario</cp:lastModifiedBy>
  <cp:revision>2</cp:revision>
  <dcterms:created xsi:type="dcterms:W3CDTF">2012-04-25T23:12:34Z</dcterms:created>
  <dcterms:modified xsi:type="dcterms:W3CDTF">2012-04-28T18:58:21Z</dcterms:modified>
</cp:coreProperties>
</file>