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C96E03-5340-4DDC-9835-7F02763DC8C2}" type="datetimeFigureOut">
              <a:rPr lang="es-MX" smtClean="0"/>
              <a:t>02/05/2012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430E86-B1A4-41BC-AE54-BD3468FB5C07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Aparato </a:t>
            </a:r>
            <a:r>
              <a:rPr lang="es-MX" dirty="0" err="1" smtClean="0"/>
              <a:t>estomatognático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045609" cy="318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5221552" cy="31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75042"/>
            <a:ext cx="3456384" cy="27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Herpes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 una enfermedad infecciosa inflamatoria de tipo vírico, que se caracteriza por la aparición de lesiones cutáneas formadas por pequeñas vesículas agrupadas en racimo y rodeadas de un halo rojo.</a:t>
            </a:r>
          </a:p>
          <a:p>
            <a:r>
              <a:rPr lang="es-MX" dirty="0"/>
              <a:t>A</a:t>
            </a:r>
            <a:r>
              <a:rPr lang="es-MX" dirty="0" smtClean="0"/>
              <a:t>fecta cara, labios, boca y parte superior del cuerpo, y que se presenta más frecuentemente en genitales y parte inferior del cuerpo.</a:t>
            </a:r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46083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2720503" cy="45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5112568" cy="36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Paladar Hendido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</a:t>
            </a:r>
            <a:r>
              <a:rPr lang="es-MX" dirty="0" smtClean="0"/>
              <a:t>e presenta cuando el paladar no se cierra completamente sino que deja una abertura que se extiende hasta la cavidad nasal.</a:t>
            </a:r>
          </a:p>
          <a:p>
            <a:r>
              <a:rPr lang="es-MX" dirty="0" smtClean="0"/>
              <a:t>La hendidura puede afectar a cualquier lado del paladar.</a:t>
            </a:r>
          </a:p>
          <a:p>
            <a:r>
              <a:rPr lang="es-MX" dirty="0" smtClean="0"/>
              <a:t>Puede extenderse desde la parte anterior de la boca (paladar duro) hasta la garganta (paladar blando). </a:t>
            </a:r>
            <a:endParaRPr lang="es-MX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32820" cy="285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147715" cy="332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01008"/>
            <a:ext cx="3812856" cy="28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Labio Leporino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s una anomalía en la que el labio no se forma completamente durante el desarrollo fetal.</a:t>
            </a:r>
          </a:p>
          <a:p>
            <a:r>
              <a:rPr lang="es-MX" dirty="0" smtClean="0"/>
              <a:t>El grado del labio leporino puede variar enormemente, desde leve (muesca del labio) hasta severo (gran abertura desde el labio hasta la nariz). 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096344" cy="41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3180556" cy="25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3960440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Mucositis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Es la hinchazón, irritación y ulceración de las células mucosas que revisten el tracto digestivo. Puede desarrollarse desde la boca hasta el ano.  </a:t>
            </a:r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99584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5159449" cy="327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Neumonía por </a:t>
            </a:r>
            <a:r>
              <a:rPr lang="es-MX" dirty="0" err="1" smtClean="0"/>
              <a:t>mycoplasma</a:t>
            </a:r>
            <a:r>
              <a:rPr lang="es-MX" dirty="0" smtClean="0"/>
              <a:t> </a:t>
            </a:r>
            <a:r>
              <a:rPr lang="es-MX" dirty="0" err="1" smtClean="0"/>
              <a:t>pneumoniae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dirty="0" smtClean="0"/>
          </a:p>
          <a:p>
            <a:r>
              <a:rPr lang="es-MX" dirty="0" smtClean="0"/>
              <a:t>Es una enfermedad respiratoria (pulmonar) causada por una bacteria llamada </a:t>
            </a:r>
            <a:r>
              <a:rPr lang="es-MX" dirty="0" err="1" smtClean="0"/>
              <a:t>mycoplasma</a:t>
            </a:r>
            <a:r>
              <a:rPr lang="es-MX" dirty="0" smtClean="0"/>
              <a:t> </a:t>
            </a:r>
            <a:r>
              <a:rPr lang="es-MX" dirty="0" err="1" smtClean="0"/>
              <a:t>pneumoniae</a:t>
            </a:r>
            <a:r>
              <a:rPr lang="es-MX" dirty="0" smtClean="0"/>
              <a:t>.</a:t>
            </a:r>
          </a:p>
          <a:p>
            <a:r>
              <a:rPr lang="es-MX" dirty="0" smtClean="0"/>
              <a:t>Las personas más propensas a adquirir esta enfermedad son aquellas que tienen contacto o que son más cercanas a áreas concurridas como escuelas y hogares de personas abandonadas.</a:t>
            </a: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s el conjunto de órganos y tejidos que permiten comer, hablar, pronunciar, masticar, deglutir, sonreír, respirar, besar y succionar. </a:t>
            </a:r>
          </a:p>
          <a:p>
            <a:endParaRPr lang="es-MX" dirty="0"/>
          </a:p>
          <a:p>
            <a:r>
              <a:rPr lang="es-MX" dirty="0" smtClean="0"/>
              <a:t>Está ubicada en la región </a:t>
            </a:r>
            <a:r>
              <a:rPr lang="es-MX" dirty="0" err="1" smtClean="0"/>
              <a:t>craneo</a:t>
            </a:r>
            <a:r>
              <a:rPr lang="es-MX" dirty="0" smtClean="0"/>
              <a:t>-facial.</a:t>
            </a: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4392488" cy="351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340237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Periodontitis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</a:t>
            </a:r>
            <a:r>
              <a:rPr lang="es-MX" dirty="0" smtClean="0"/>
              <a:t>parece cuando la gingivitis se propaga a las estructuras que sostienen el diente, es una de las causas principales del desprendimiento de los dientes en los adultos y es la principal en las personas de mayor edad.</a:t>
            </a:r>
            <a:endParaRPr lang="es-MX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845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02339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4149079"/>
            <a:ext cx="3672409" cy="235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Parálisis facial de Bell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parálisis de Bell es un episodio de debilidad o parálisis de los músculos faciales sin explicación, el cual comienza repentinamente y empeora de tres a cinco días. Esta condición resulta del daño del 7º nervio craneal (facial), usualmente el dolor o malestar se produce en un lado de la cara y de la cabeza.</a:t>
            </a:r>
            <a:endParaRPr lang="es-MX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3204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570312" cy="35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Anquilosis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La anquilosis </a:t>
            </a:r>
            <a:r>
              <a:rPr lang="es-MX" dirty="0" err="1" smtClean="0"/>
              <a:t>temporo</a:t>
            </a:r>
            <a:r>
              <a:rPr lang="es-MX" dirty="0" smtClean="0"/>
              <a:t>-mandibular, es la fusión ósea, fibrosa o cartilaginosa de las superficies que conforman la articulación: cavidad glenoidea del temporal-cóndilo mandibular. La anquilosis puede presentarse en periodo de crecimiento o después de completado este, afectando la función mandibular y en ocasiones estética facial. Los daños que se pueden presentar en esta patología no son solo funcionales o estéticos si no también psicológicos.</a:t>
            </a:r>
            <a:endParaRPr lang="es-MX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3285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2976"/>
            <a:ext cx="3797200" cy="298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Esta compuesto por: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363272" cy="394361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81636"/>
                <a:gridCol w="4181636"/>
              </a:tblGrid>
              <a:tr h="245005">
                <a:tc>
                  <a:txBody>
                    <a:bodyPr/>
                    <a:lstStyle/>
                    <a:p>
                      <a:r>
                        <a:rPr lang="es-MX" b="0" dirty="0" smtClean="0"/>
                        <a:t>Labios</a:t>
                      </a:r>
                      <a:endParaRPr lang="es-MX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0" dirty="0" smtClean="0"/>
                        <a:t>Glándulas</a:t>
                      </a:r>
                      <a:r>
                        <a:rPr lang="es-MX" b="0" baseline="0" dirty="0" smtClean="0"/>
                        <a:t> salivales</a:t>
                      </a:r>
                      <a:endParaRPr lang="es-MX" b="0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r>
                        <a:rPr lang="es-MX" dirty="0" smtClean="0"/>
                        <a:t>Lengua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Piso de la boca</a:t>
                      </a:r>
                      <a:endParaRPr lang="es-MX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r>
                        <a:rPr lang="es-MX" dirty="0" smtClean="0"/>
                        <a:t>Dientes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Frenillos</a:t>
                      </a:r>
                      <a:endParaRPr lang="es-MX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r>
                        <a:rPr lang="es-MX" dirty="0" smtClean="0"/>
                        <a:t>Encías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Maxilares</a:t>
                      </a:r>
                      <a:endParaRPr lang="es-MX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r>
                        <a:rPr lang="es-MX" dirty="0" smtClean="0"/>
                        <a:t>Mejillas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Ganglios linfáticos</a:t>
                      </a:r>
                      <a:endParaRPr lang="es-MX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r>
                        <a:rPr lang="es-MX" dirty="0" smtClean="0"/>
                        <a:t>Paladar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Senos </a:t>
                      </a:r>
                      <a:r>
                        <a:rPr lang="es-MX" dirty="0" err="1" smtClean="0"/>
                        <a:t>paranasales</a:t>
                      </a:r>
                      <a:endParaRPr lang="es-MX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r>
                        <a:rPr lang="es-MX" dirty="0" smtClean="0"/>
                        <a:t>Amígdalas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Articulación </a:t>
                      </a:r>
                      <a:r>
                        <a:rPr lang="es-MX" dirty="0" err="1" smtClean="0"/>
                        <a:t>craneomandibular</a:t>
                      </a:r>
                      <a:endParaRPr lang="es-MX" dirty="0"/>
                    </a:p>
                  </a:txBody>
                  <a:tcPr/>
                </a:tc>
              </a:tr>
              <a:tr h="489629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orofaringe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huesos, músculos y la piel del territorio </a:t>
                      </a:r>
                      <a:r>
                        <a:rPr lang="es-MX" dirty="0" err="1" smtClean="0"/>
                        <a:t>orofacial</a:t>
                      </a:r>
                      <a:r>
                        <a:rPr lang="es-MX" dirty="0" smtClean="0"/>
                        <a:t>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Algunas </a:t>
            </a:r>
            <a:r>
              <a:rPr lang="es-MX" dirty="0" err="1" smtClean="0"/>
              <a:t>patologias</a:t>
            </a:r>
            <a:r>
              <a:rPr lang="es-MX" dirty="0" smtClean="0"/>
              <a:t> son: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Caries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</a:t>
            </a:r>
            <a:r>
              <a:rPr lang="es-MX" dirty="0" smtClean="0"/>
              <a:t>s una enfermedad multifactorial que se caracteriza por la destrucción de los tejidos del diente como consecuencia de la desmineralización provocada por los ácidos que genera la placa bacteriana.</a:t>
            </a:r>
          </a:p>
          <a:p>
            <a:endParaRPr lang="es-MX" dirty="0"/>
          </a:p>
          <a:p>
            <a:r>
              <a:rPr lang="es-MX" dirty="0" smtClean="0"/>
              <a:t>La destrucción química dental se asocia a la ingesta de azúcares y ácidos contenidos en bebidas y alimentos.</a:t>
            </a:r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376264" cy="193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2880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Gingivitis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</a:t>
            </a:r>
            <a:r>
              <a:rPr lang="es-MX" dirty="0" smtClean="0"/>
              <a:t>s una enfermedad bucal generalmente bacteriana que provoca inflamación y sangrado de las encías, causada por los restos alimenticios que quedan atrapados entre los dientes.</a:t>
            </a:r>
          </a:p>
          <a:p>
            <a:endParaRPr lang="es-MX" dirty="0"/>
          </a:p>
          <a:p>
            <a:r>
              <a:rPr lang="es-MX" dirty="0" smtClean="0"/>
              <a:t>Esta enfermedad se puede desarrollar después de tres días de no realizar la higiene oral.</a:t>
            </a: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600400" cy="2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2656"/>
            <a:ext cx="4211416" cy="27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068960"/>
            <a:ext cx="4464496" cy="29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Faringitis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s la inflamación de la mucosa que reviste la faringe.</a:t>
            </a:r>
          </a:p>
          <a:p>
            <a:r>
              <a:rPr lang="es-MX" dirty="0" smtClean="0"/>
              <a:t>Generalmente le acompañan síntomas como deglución difícil, amígdalas inflamadas y fiebre más o menos elevada.</a:t>
            </a:r>
          </a:p>
          <a:p>
            <a:r>
              <a:rPr lang="es-MX" dirty="0" smtClean="0"/>
              <a:t>Las posibles causas de la faringitis son las infecciones víricas, infecciones bacterianas o reacciones alérgicas.</a:t>
            </a:r>
            <a:endParaRPr lang="es-MX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626</Words>
  <Application>Microsoft Office PowerPoint</Application>
  <PresentationFormat>Presentación en pantalla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Flujo</vt:lpstr>
      <vt:lpstr>Aparato estomatognático</vt:lpstr>
      <vt:lpstr>Diapositiva 2</vt:lpstr>
      <vt:lpstr>Esta compuesto por:</vt:lpstr>
      <vt:lpstr>Algunas patologias son:</vt:lpstr>
      <vt:lpstr>Caries</vt:lpstr>
      <vt:lpstr>Diapositiva 6</vt:lpstr>
      <vt:lpstr>Gingivitis</vt:lpstr>
      <vt:lpstr>Diapositiva 8</vt:lpstr>
      <vt:lpstr>Faringitis</vt:lpstr>
      <vt:lpstr>Diapositiva 10</vt:lpstr>
      <vt:lpstr>Herpes</vt:lpstr>
      <vt:lpstr>Diapositiva 12</vt:lpstr>
      <vt:lpstr>Paladar Hendido</vt:lpstr>
      <vt:lpstr>Diapositiva 14</vt:lpstr>
      <vt:lpstr>Labio Leporino</vt:lpstr>
      <vt:lpstr>Diapositiva 16</vt:lpstr>
      <vt:lpstr>Mucositis</vt:lpstr>
      <vt:lpstr>Diapositiva 18</vt:lpstr>
      <vt:lpstr>Neumonía por mycoplasma pneumoniae </vt:lpstr>
      <vt:lpstr>Diapositiva 20</vt:lpstr>
      <vt:lpstr>Periodontitis</vt:lpstr>
      <vt:lpstr>Diapositiva 22</vt:lpstr>
      <vt:lpstr>Parálisis facial de Bell </vt:lpstr>
      <vt:lpstr>Diapositiva 24</vt:lpstr>
      <vt:lpstr>Anquilosis </vt:lpstr>
      <vt:lpstr>Diapositiva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Aparato estomatognático</dc:title>
  <dc:creator>rodolfo</dc:creator>
  <cp:lastModifiedBy>rodolfo</cp:lastModifiedBy>
  <cp:revision>1</cp:revision>
  <dcterms:created xsi:type="dcterms:W3CDTF">2012-05-02T23:53:43Z</dcterms:created>
  <dcterms:modified xsi:type="dcterms:W3CDTF">2012-05-03T01:55:38Z</dcterms:modified>
</cp:coreProperties>
</file>