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4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C67B-C2EE-4389-8D6B-3E7274EAA161}" type="datetimeFigureOut">
              <a:rPr lang="es-MX" smtClean="0"/>
              <a:t>02/05/2012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5605-3AB3-43C2-89ED-B11D82053FB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C67B-C2EE-4389-8D6B-3E7274EAA161}" type="datetimeFigureOut">
              <a:rPr lang="es-MX" smtClean="0"/>
              <a:t>02/05/2012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5605-3AB3-43C2-89ED-B11D82053F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C67B-C2EE-4389-8D6B-3E7274EAA161}" type="datetimeFigureOut">
              <a:rPr lang="es-MX" smtClean="0"/>
              <a:t>02/05/2012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5605-3AB3-43C2-89ED-B11D82053F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C67B-C2EE-4389-8D6B-3E7274EAA161}" type="datetimeFigureOut">
              <a:rPr lang="es-MX" smtClean="0"/>
              <a:t>02/05/2012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5605-3AB3-43C2-89ED-B11D82053F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C67B-C2EE-4389-8D6B-3E7274EAA161}" type="datetimeFigureOut">
              <a:rPr lang="es-MX" smtClean="0"/>
              <a:t>02/05/2012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5605-3AB3-43C2-89ED-B11D82053FB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C67B-C2EE-4389-8D6B-3E7274EAA161}" type="datetimeFigureOut">
              <a:rPr lang="es-MX" smtClean="0"/>
              <a:t>02/05/2012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5605-3AB3-43C2-89ED-B11D82053F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C67B-C2EE-4389-8D6B-3E7274EAA161}" type="datetimeFigureOut">
              <a:rPr lang="es-MX" smtClean="0"/>
              <a:t>02/05/2012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5605-3AB3-43C2-89ED-B11D82053F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C67B-C2EE-4389-8D6B-3E7274EAA161}" type="datetimeFigureOut">
              <a:rPr lang="es-MX" smtClean="0"/>
              <a:t>02/05/2012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5605-3AB3-43C2-89ED-B11D82053F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C67B-C2EE-4389-8D6B-3E7274EAA161}" type="datetimeFigureOut">
              <a:rPr lang="es-MX" smtClean="0"/>
              <a:t>02/05/2012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5605-3AB3-43C2-89ED-B11D82053F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C67B-C2EE-4389-8D6B-3E7274EAA161}" type="datetimeFigureOut">
              <a:rPr lang="es-MX" smtClean="0"/>
              <a:t>02/05/2012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5605-3AB3-43C2-89ED-B11D82053F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C67B-C2EE-4389-8D6B-3E7274EAA161}" type="datetimeFigureOut">
              <a:rPr lang="es-MX" smtClean="0"/>
              <a:t>02/05/2012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5B5605-3AB3-43C2-89ED-B11D82053FB0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06C67B-C2EE-4389-8D6B-3E7274EAA161}" type="datetimeFigureOut">
              <a:rPr lang="es-MX" smtClean="0"/>
              <a:t>02/05/2012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5B5605-3AB3-43C2-89ED-B11D82053FB0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Patologías </a:t>
            </a:r>
            <a:r>
              <a:rPr lang="es-MX" dirty="0" smtClean="0"/>
              <a:t>más frecuentes del aparato estomatognático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2285992"/>
            <a:ext cx="7854696" cy="3357586"/>
          </a:xfrm>
        </p:spPr>
        <p:txBody>
          <a:bodyPr/>
          <a:lstStyle/>
          <a:p>
            <a:pPr algn="ctr"/>
            <a:r>
              <a:rPr lang="es-MX" dirty="0" smtClean="0">
                <a:latin typeface="Arial Rounded MT Bold" pitchFamily="34" charset="0"/>
              </a:rPr>
              <a:t>Universidad Guadalajara Lamar</a:t>
            </a:r>
          </a:p>
          <a:p>
            <a:pPr algn="ctr"/>
            <a:r>
              <a:rPr lang="es-MX" dirty="0" smtClean="0">
                <a:latin typeface="Arial Rounded MT Bold" pitchFamily="34" charset="0"/>
              </a:rPr>
              <a:t>Epidemiologia de la salud bucal</a:t>
            </a:r>
          </a:p>
          <a:p>
            <a:pPr algn="l"/>
            <a:endParaRPr lang="es-MX" dirty="0" smtClean="0">
              <a:latin typeface="Arial Rounded MT Bold" pitchFamily="34" charset="0"/>
            </a:endParaRPr>
          </a:p>
          <a:p>
            <a:pPr algn="l"/>
            <a:r>
              <a:rPr lang="es-MX" dirty="0" smtClean="0">
                <a:latin typeface="Arial Rounded MT Bold" pitchFamily="34" charset="0"/>
              </a:rPr>
              <a:t>Christian Alberto Padilla Navarro</a:t>
            </a:r>
          </a:p>
          <a:p>
            <a:pPr algn="l"/>
            <a:r>
              <a:rPr lang="es-MX" dirty="0" smtClean="0">
                <a:latin typeface="Arial Rounded MT Bold" pitchFamily="34" charset="0"/>
              </a:rPr>
              <a:t>2-A Odontología</a:t>
            </a:r>
          </a:p>
          <a:p>
            <a:pPr algn="l"/>
            <a:endParaRPr lang="es-MX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851648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CANDIDIASIS BUCAL</a:t>
            </a:r>
            <a:endParaRPr lang="es-MX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8324880" cy="5214974"/>
          </a:xfrm>
        </p:spPr>
        <p:txBody>
          <a:bodyPr/>
          <a:lstStyle/>
          <a:p>
            <a:pPr algn="just"/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</a:t>
            </a:r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candidiasis bucal es causada por formas de un hongo llamado </a:t>
            </a:r>
            <a:r>
              <a:rPr lang="es-MX" sz="16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cándida</a:t>
            </a:r>
            <a:r>
              <a:rPr lang="es-MX" sz="16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Una </a:t>
            </a:r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pequeña cantidad de este hongo vive en la boca la mayor parte del tiempo y por lo general es mantenido a raya por el sistema inmunitario y otros tipos de gérmenes que normalmente también viven allí.</a:t>
            </a:r>
          </a:p>
          <a:p>
            <a:pPr algn="l"/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s-MX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3554" name="Picture 2" descr="C:\Users\ChRiiS\Desktop\algodoncilloNTnue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428868"/>
            <a:ext cx="3524250" cy="2928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851648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FARINGITIS</a:t>
            </a:r>
            <a:endParaRPr lang="es-MX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8324880" cy="5214974"/>
          </a:xfrm>
        </p:spPr>
        <p:txBody>
          <a:bodyPr/>
          <a:lstStyle/>
          <a:p>
            <a:pPr algn="just"/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faringitis es la inflamación de la mucosa que reviste la faringe. Generalmente le acompañan síntomas como deglución difícil, amígdalas inflamadas y fiebre más o menos elevada.</a:t>
            </a:r>
            <a:b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s-MX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4578" name="Picture 2" descr="C:\Users\ChRiiS\Desktop\220px-Pharyngit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500306"/>
            <a:ext cx="3897330" cy="2690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851648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HALITOSIS</a:t>
            </a:r>
            <a:endParaRPr lang="es-MX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8324880" cy="5214974"/>
          </a:xfrm>
        </p:spPr>
        <p:txBody>
          <a:bodyPr/>
          <a:lstStyle/>
          <a:p>
            <a:pPr algn="just"/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halitosis es un síntoma o un signo caracterizado por mal aliento u olor en la boca. En su versión crónica está provocada por algunas bacterias que afecta al 25% de la población</a:t>
            </a:r>
            <a:b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s-MX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5602" name="Picture 2" descr="C:\Users\ChRiiS\Desktop\breath-BA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357430"/>
            <a:ext cx="4143404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851648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ANQUILOSIS</a:t>
            </a:r>
            <a:endParaRPr lang="es-MX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533400" y="1142984"/>
            <a:ext cx="8324880" cy="5214974"/>
          </a:xfrm>
        </p:spPr>
        <p:txBody>
          <a:bodyPr/>
          <a:lstStyle/>
          <a:p>
            <a:pPr algn="l"/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anquilosis </a:t>
            </a:r>
            <a:r>
              <a:rPr lang="es-MX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temporo</a:t>
            </a:r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-mandibular, es la fusión ósea, fibrosa o cartilaginosa de las superficies que conforman la articulación: cavidad glenoidea del temporal-cóndilo mandibular. La anquilosis puede presentarse en periodo de crecimiento o después de completado este, afectando la función mandibular y en ocasiones estética facial. </a:t>
            </a:r>
          </a:p>
          <a:p>
            <a:pPr algn="l"/>
            <a:endParaRPr lang="es-MX" dirty="0" smtClean="0"/>
          </a:p>
          <a:p>
            <a:pPr algn="l"/>
            <a:endParaRPr lang="es-MX" dirty="0"/>
          </a:p>
        </p:txBody>
      </p:sp>
      <p:pic>
        <p:nvPicPr>
          <p:cNvPr id="2052" name="Picture 4" descr="http://www.actaodontologica.com/ediciones/2007/2/images/411/image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285992"/>
            <a:ext cx="4214842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571472" y="0"/>
            <a:ext cx="7851648" cy="1428736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LABIO LEPORINO Y PALADAR </a:t>
            </a:r>
            <a:r>
              <a:rPr lang="es-MX" dirty="0" smtClean="0"/>
              <a:t>HENDIDO</a:t>
            </a:r>
            <a:endParaRPr lang="es-MX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533400" y="1285860"/>
            <a:ext cx="8324880" cy="5072098"/>
          </a:xfrm>
        </p:spPr>
        <p:txBody>
          <a:bodyPr/>
          <a:lstStyle/>
          <a:p>
            <a:pPr algn="l"/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labio leporino y el paladar hendido se desarrollan en la etapa temprana del embarazo, cuando los lados del labio y del paladar no se fusionan como deberían. Un niño puede tener labio leporino, paladar hendido o ambos.</a:t>
            </a:r>
            <a:endParaRPr lang="es-MX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6386" name="Picture 2" descr="http://salud.cibercuba.com/files/salud.cibercuba.com/labio%20leporino%20y%20paladar%20hendi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857496"/>
            <a:ext cx="3429024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851648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MUCOSITIS</a:t>
            </a:r>
            <a:endParaRPr lang="es-MX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8324880" cy="5214974"/>
          </a:xfrm>
        </p:spPr>
        <p:txBody>
          <a:bodyPr/>
          <a:lstStyle/>
          <a:p>
            <a:pPr algn="l"/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 la hinchazón, irritación y ulceración de las células mucosas que revisten el tracto digestivo. Puede desarrollarse desde la boca hasta el </a:t>
            </a:r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ano.</a:t>
            </a:r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s-MX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7410" name="Picture 2" descr="http://scielo.isciii.es/img/revistas/eg/n18/revision2_f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357430"/>
            <a:ext cx="3714776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851648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GINGIVITIS</a:t>
            </a:r>
            <a:endParaRPr lang="es-MX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8324880" cy="5214974"/>
          </a:xfrm>
        </p:spPr>
        <p:txBody>
          <a:bodyPr/>
          <a:lstStyle/>
          <a:p>
            <a:pPr algn="l"/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gingivitis </a:t>
            </a:r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 una </a:t>
            </a:r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forma de enfermedad </a:t>
            </a:r>
            <a:r>
              <a:rPr lang="es-MX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periodontal</a:t>
            </a:r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que se presenta </a:t>
            </a:r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cuando una inflamación e infección destruyen </a:t>
            </a:r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tejido de soporte de los dientes</a:t>
            </a:r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incluyendo </a:t>
            </a:r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</a:t>
            </a:r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gingival </a:t>
            </a:r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(encías), los ligamentos </a:t>
            </a:r>
            <a:r>
              <a:rPr lang="es-MX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periodontales</a:t>
            </a:r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 los </a:t>
            </a:r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alvéolos dentales (hueso alveolar). </a:t>
            </a:r>
            <a:endParaRPr lang="es-MX" sz="1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/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s-MX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8434" name="Picture 2" descr="C:\Users\ChRiiS\Desktop\3480470896_3b57067cc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0" y="2143116"/>
            <a:ext cx="6350000" cy="35655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851648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PERIODONTITIS</a:t>
            </a:r>
            <a:endParaRPr lang="es-MX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8324880" cy="5214974"/>
          </a:xfrm>
        </p:spPr>
        <p:txBody>
          <a:bodyPr/>
          <a:lstStyle/>
          <a:p>
            <a:pPr algn="l"/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 la gingivitis no es tratada, puede progresar hacia una periodontitis. En esta etapa ligera del mal, la enfermedad </a:t>
            </a:r>
            <a:r>
              <a:rPr lang="es-MX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periodontal</a:t>
            </a:r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empieza a destruir el hueso y el tejido que sostienen a los dientes. </a:t>
            </a:r>
            <a:endParaRPr lang="es-MX" sz="1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/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s-MX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9458" name="Picture 2" descr="C:\Users\ChRiiS\Desktop\PeriodontitisAdvan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285992"/>
            <a:ext cx="552450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851648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HIPERPLASIA CONDILAR</a:t>
            </a:r>
            <a:endParaRPr lang="es-MX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8324880" cy="5214974"/>
          </a:xfrm>
        </p:spPr>
        <p:txBody>
          <a:bodyPr/>
          <a:lstStyle/>
          <a:p>
            <a:pPr algn="l"/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 una alteración que se caracteriza por el crecimiento excesivo y progresivo que afecta el cóndilo, cuello, cuerpo y la rama mandibular. Es una enfermedad auto limitante y deformante, porque el crecimiento es desproporcionado desde antes de terminar el crecimiento general del individuo y continúa cuando aquel ha concluido.</a:t>
            </a:r>
            <a:b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s-MX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482" name="Picture 2" descr="C:\Users\ChRiiS\Desktop\298_clip_image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476500"/>
            <a:ext cx="4572032" cy="3238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851648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CARIES DENTAL</a:t>
            </a:r>
            <a:endParaRPr lang="es-MX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8324880" cy="5214974"/>
          </a:xfrm>
        </p:spPr>
        <p:txBody>
          <a:bodyPr/>
          <a:lstStyle/>
          <a:p>
            <a:pPr algn="l"/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</a:t>
            </a:r>
            <a:r>
              <a:rPr lang="es-MX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caries</a:t>
            </a:r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es una enfermedad multifactorial que se caracteriza por la destrucción de los tejidos del diente como consecuencia de la desmineralización provocada por los ácidos que genera la placa bacteriana</a:t>
            </a:r>
            <a:b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s-MX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1506" name="Picture 2" descr="C:\Users\ChRiiS\Desktop\caries-dent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071678"/>
            <a:ext cx="5410200" cy="431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851648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HERPES ORAL</a:t>
            </a:r>
            <a:endParaRPr lang="es-MX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8324880" cy="5214974"/>
          </a:xfrm>
        </p:spPr>
        <p:txBody>
          <a:bodyPr/>
          <a:lstStyle/>
          <a:p>
            <a:pPr algn="l"/>
            <a: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 una infección de los labios, la boca o las encías debido al virus del herpes simple. Esta infección lleva al desarrollo de ampollas pequeñas y dolorosas comúnmente llamadas calenturas o herpes febril. El herpes oral también se denomina herpes labial.</a:t>
            </a:r>
            <a:br>
              <a:rPr lang="es-MX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s-MX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2530" name="Picture 2" descr="C:\Users\ChRiiS\Desktop\herpes-labi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476500"/>
            <a:ext cx="3571900" cy="3095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451</Words>
  <Application>Microsoft Office PowerPoint</Application>
  <PresentationFormat>Presentación en pantalla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Flujo</vt:lpstr>
      <vt:lpstr>Patologías más frecuentes del aparato estomatognático</vt:lpstr>
      <vt:lpstr>ANQUILOSIS</vt:lpstr>
      <vt:lpstr>LABIO LEPORINO Y PALADAR HENDIDO</vt:lpstr>
      <vt:lpstr>MUCOSITIS</vt:lpstr>
      <vt:lpstr>GINGIVITIS</vt:lpstr>
      <vt:lpstr>PERIODONTITIS</vt:lpstr>
      <vt:lpstr>HIPERPLASIA CONDILAR</vt:lpstr>
      <vt:lpstr>CARIES DENTAL</vt:lpstr>
      <vt:lpstr>HERPES ORAL</vt:lpstr>
      <vt:lpstr>CANDIDIASIS BUCAL</vt:lpstr>
      <vt:lpstr>FARINGITIS</vt:lpstr>
      <vt:lpstr>HALITOSIS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Patologías más frecuentes del aparato estomatognático</dc:title>
  <dc:creator>ChRiiS</dc:creator>
  <cp:lastModifiedBy>ChRiiS</cp:lastModifiedBy>
  <cp:revision>9</cp:revision>
  <dcterms:created xsi:type="dcterms:W3CDTF">2012-05-02T23:45:13Z</dcterms:created>
  <dcterms:modified xsi:type="dcterms:W3CDTF">2012-05-03T00:42:22Z</dcterms:modified>
</cp:coreProperties>
</file>