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2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2056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1088C-C695-2C43-A036-9FECCCA2FFA6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73317-6508-6C49-B109-754D03A85ED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863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73317-6508-6C49-B109-754D03A85ED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576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52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6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33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077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12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24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4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17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020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26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92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92E8-F7DE-D444-8C00-870136AAB17B}" type="datetimeFigureOut">
              <a:rPr lang="es-ES" smtClean="0"/>
              <a:t>25/04/12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7DC24-E049-2348-A724-02D0C54DBC0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484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038354"/>
              </p:ext>
            </p:extLst>
          </p:nvPr>
        </p:nvGraphicFramePr>
        <p:xfrm>
          <a:off x="367667" y="1153332"/>
          <a:ext cx="8409056" cy="1118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5566"/>
                <a:gridCol w="525566"/>
                <a:gridCol w="525566"/>
                <a:gridCol w="525566"/>
                <a:gridCol w="525566"/>
                <a:gridCol w="525566"/>
                <a:gridCol w="525566"/>
                <a:gridCol w="525566"/>
                <a:gridCol w="525566"/>
                <a:gridCol w="525566"/>
                <a:gridCol w="525566"/>
                <a:gridCol w="525566"/>
                <a:gridCol w="525566"/>
                <a:gridCol w="525566"/>
                <a:gridCol w="525566"/>
                <a:gridCol w="525566"/>
              </a:tblGrid>
              <a:tr h="55925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5925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</a:tbl>
          </a:graphicData>
        </a:graphic>
      </p:graphicFrame>
      <p:sp>
        <p:nvSpPr>
          <p:cNvPr id="7" name="Triángulo isósceles 6"/>
          <p:cNvSpPr/>
          <p:nvPr/>
        </p:nvSpPr>
        <p:spPr>
          <a:xfrm>
            <a:off x="3544810" y="2053869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9" name="Conector recto 8"/>
          <p:cNvCxnSpPr/>
          <p:nvPr/>
        </p:nvCxnSpPr>
        <p:spPr>
          <a:xfrm>
            <a:off x="4568446" y="555864"/>
            <a:ext cx="0" cy="24356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riángulo isósceles 9"/>
          <p:cNvSpPr/>
          <p:nvPr/>
        </p:nvSpPr>
        <p:spPr>
          <a:xfrm>
            <a:off x="1972195" y="2053869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riángulo isósceles 10"/>
          <p:cNvSpPr/>
          <p:nvPr/>
        </p:nvSpPr>
        <p:spPr>
          <a:xfrm rot="16200000">
            <a:off x="2123845" y="1883277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Triángulo isósceles 11"/>
          <p:cNvSpPr/>
          <p:nvPr/>
        </p:nvSpPr>
        <p:spPr>
          <a:xfrm rot="10800000">
            <a:off x="7232541" y="1167544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riángulo isósceles 12"/>
          <p:cNvSpPr/>
          <p:nvPr/>
        </p:nvSpPr>
        <p:spPr>
          <a:xfrm rot="5400000">
            <a:off x="7076144" y="1314462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riángulo isósceles 13"/>
          <p:cNvSpPr/>
          <p:nvPr/>
        </p:nvSpPr>
        <p:spPr>
          <a:xfrm>
            <a:off x="7223063" y="1490548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Triángulo isósceles 14"/>
          <p:cNvSpPr/>
          <p:nvPr/>
        </p:nvSpPr>
        <p:spPr>
          <a:xfrm rot="16200000">
            <a:off x="6322645" y="1883277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Triángulo isósceles 15"/>
          <p:cNvSpPr/>
          <p:nvPr/>
        </p:nvSpPr>
        <p:spPr>
          <a:xfrm rot="5400000">
            <a:off x="4458416" y="1329634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Triángulo isósceles 16"/>
          <p:cNvSpPr/>
          <p:nvPr/>
        </p:nvSpPr>
        <p:spPr>
          <a:xfrm rot="10800000">
            <a:off x="2494371" y="1166359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Triángulo isósceles 17"/>
          <p:cNvSpPr/>
          <p:nvPr/>
        </p:nvSpPr>
        <p:spPr>
          <a:xfrm rot="5400000">
            <a:off x="1825617" y="1329634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Triángulo isósceles 18"/>
          <p:cNvSpPr/>
          <p:nvPr/>
        </p:nvSpPr>
        <p:spPr>
          <a:xfrm rot="16200000">
            <a:off x="5792548" y="1329634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riángulo isósceles 19"/>
          <p:cNvSpPr/>
          <p:nvPr/>
        </p:nvSpPr>
        <p:spPr>
          <a:xfrm>
            <a:off x="922449" y="2053869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riángulo isósceles 20"/>
          <p:cNvSpPr/>
          <p:nvPr/>
        </p:nvSpPr>
        <p:spPr>
          <a:xfrm rot="16200000">
            <a:off x="1059890" y="1887883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Triángulo isósceles 21"/>
          <p:cNvSpPr/>
          <p:nvPr/>
        </p:nvSpPr>
        <p:spPr>
          <a:xfrm rot="10800000">
            <a:off x="913312" y="1727563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Triángulo isósceles 22"/>
          <p:cNvSpPr/>
          <p:nvPr/>
        </p:nvSpPr>
        <p:spPr>
          <a:xfrm rot="5400000">
            <a:off x="775871" y="1887883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Triángulo isósceles 23"/>
          <p:cNvSpPr/>
          <p:nvPr/>
        </p:nvSpPr>
        <p:spPr>
          <a:xfrm rot="10800000">
            <a:off x="6695657" y="1727563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Triángulo isósceles 24"/>
          <p:cNvSpPr/>
          <p:nvPr/>
        </p:nvSpPr>
        <p:spPr>
          <a:xfrm rot="16200000">
            <a:off x="4203189" y="1892412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Triángulo isósceles 25"/>
          <p:cNvSpPr/>
          <p:nvPr/>
        </p:nvSpPr>
        <p:spPr>
          <a:xfrm>
            <a:off x="3023098" y="1490548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Triángulo isósceles 26"/>
          <p:cNvSpPr/>
          <p:nvPr/>
        </p:nvSpPr>
        <p:spPr>
          <a:xfrm>
            <a:off x="7757035" y="2053869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Triángulo isósceles 27"/>
          <p:cNvSpPr/>
          <p:nvPr/>
        </p:nvSpPr>
        <p:spPr>
          <a:xfrm rot="10800000">
            <a:off x="913311" y="1167544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Triángulo isósceles 28"/>
          <p:cNvSpPr/>
          <p:nvPr/>
        </p:nvSpPr>
        <p:spPr>
          <a:xfrm>
            <a:off x="5125536" y="2057261"/>
            <a:ext cx="473905" cy="199023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30" name="Tab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530107"/>
              </p:ext>
            </p:extLst>
          </p:nvPr>
        </p:nvGraphicFramePr>
        <p:xfrm>
          <a:off x="1491653" y="3197033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Datos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Frecuencia</a:t>
                      </a:r>
                    </a:p>
                    <a:p>
                      <a:pPr algn="ctr"/>
                      <a:r>
                        <a:rPr lang="es-ES" dirty="0" smtClean="0"/>
                        <a:t>Absoluta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Frecuencia</a:t>
                      </a:r>
                    </a:p>
                    <a:p>
                      <a:pPr algn="ctr"/>
                      <a:r>
                        <a:rPr lang="es-ES" dirty="0" smtClean="0"/>
                        <a:t>Relativa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Frecuencia</a:t>
                      </a:r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Porcentual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Incisivos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0.125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12.5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Caninos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0.062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6.25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Premolares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0.156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15.62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Molares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0.125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12.5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CuadroTexto 30"/>
          <p:cNvSpPr txBox="1"/>
          <p:nvPr/>
        </p:nvSpPr>
        <p:spPr>
          <a:xfrm>
            <a:off x="6121383" y="5982732"/>
            <a:ext cx="2620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i="1" dirty="0" smtClean="0"/>
              <a:t>Aguilera Salinas Ver</a:t>
            </a:r>
            <a:r>
              <a:rPr lang="es-ES" i="1" dirty="0" smtClean="0"/>
              <a:t>ónica	2ºB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43719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</Words>
  <Application>Microsoft Macintosh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Universidad Guadalajara Lamar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 Aguilera Salinas</dc:creator>
  <cp:lastModifiedBy>Veronica Aguilera Salinas</cp:lastModifiedBy>
  <cp:revision>5</cp:revision>
  <dcterms:created xsi:type="dcterms:W3CDTF">2012-04-26T01:31:14Z</dcterms:created>
  <dcterms:modified xsi:type="dcterms:W3CDTF">2012-04-26T02:05:36Z</dcterms:modified>
</cp:coreProperties>
</file>