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F3BD-0E02-4E77-96C8-12AA518D48A0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C552-40BB-4EBF-A715-4DBFBF9EDB2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5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F3BD-0E02-4E77-96C8-12AA518D48A0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C552-40BB-4EBF-A715-4DBFBF9EDB2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7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F3BD-0E02-4E77-96C8-12AA518D48A0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C552-40BB-4EBF-A715-4DBFBF9EDB2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87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F3BD-0E02-4E77-96C8-12AA518D48A0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C552-40BB-4EBF-A715-4DBFBF9EDB2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315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F3BD-0E02-4E77-96C8-12AA518D48A0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C552-40BB-4EBF-A715-4DBFBF9EDB2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47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F3BD-0E02-4E77-96C8-12AA518D48A0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C552-40BB-4EBF-A715-4DBFBF9EDB2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98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F3BD-0E02-4E77-96C8-12AA518D48A0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C552-40BB-4EBF-A715-4DBFBF9EDB2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4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F3BD-0E02-4E77-96C8-12AA518D48A0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C552-40BB-4EBF-A715-4DBFBF9EDB2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43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F3BD-0E02-4E77-96C8-12AA518D48A0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C552-40BB-4EBF-A715-4DBFBF9EDB2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0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F3BD-0E02-4E77-96C8-12AA518D48A0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C552-40BB-4EBF-A715-4DBFBF9EDB2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CF3BD-0E02-4E77-96C8-12AA518D48A0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C552-40BB-4EBF-A715-4DBFBF9EDB2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3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CF3BD-0E02-4E77-96C8-12AA518D48A0}" type="datetimeFigureOut">
              <a:rPr lang="en-US" smtClean="0"/>
              <a:t>4/25/2012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5C552-40BB-4EBF-A715-4DBFBF9EDB2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92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Antonio Blanco Grayeb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Actividad de </a:t>
            </a:r>
            <a:r>
              <a:rPr lang="en-US" dirty="0" err="1" smtClean="0">
                <a:solidFill>
                  <a:srgbClr val="FF0000"/>
                </a:solidFill>
              </a:rPr>
              <a:t>epidemiologia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6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086600" cy="1222375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Clínica </a:t>
            </a:r>
            <a:r>
              <a:rPr lang="es-MX" dirty="0">
                <a:solidFill>
                  <a:srgbClr val="FF0000"/>
                </a:solidFill>
              </a:rPr>
              <a:t>*Antonio Blanco Grayeb*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s-MX" dirty="0">
                <a:solidFill>
                  <a:srgbClr val="FF0000"/>
                </a:solidFill>
              </a:rPr>
              <a:t>Casos con HIB de forma positiva  del 1 de abril al 31 de julio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66800" y="2743200"/>
            <a:ext cx="6705600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33.4,35.5,34.7,36.1,33.4,31.2</a:t>
            </a:r>
          </a:p>
          <a:p>
            <a:r>
              <a:rPr lang="en-US" dirty="0" smtClean="0"/>
              <a:t>35.5,30.9,37.6,34.7,36.1,31.2</a:t>
            </a:r>
          </a:p>
          <a:p>
            <a:r>
              <a:rPr lang="en-US" dirty="0" smtClean="0"/>
              <a:t>33.4,35.5,34.7,36.1,33.4,31.2</a:t>
            </a:r>
          </a:p>
          <a:p>
            <a:r>
              <a:rPr lang="en-US" dirty="0" smtClean="0"/>
              <a:t>35.5,30.9,37.6,34.7,36.1,31.2</a:t>
            </a:r>
          </a:p>
          <a:p>
            <a:r>
              <a:rPr lang="en-US" dirty="0" smtClean="0"/>
              <a:t>40.5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2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1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6700784"/>
              </p:ext>
            </p:extLst>
          </p:nvPr>
        </p:nvGraphicFramePr>
        <p:xfrm>
          <a:off x="838200" y="761998"/>
          <a:ext cx="6781800" cy="4241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5450"/>
                <a:gridCol w="1695450"/>
                <a:gridCol w="1695450"/>
                <a:gridCol w="1695450"/>
              </a:tblGrid>
              <a:tr h="75277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Datos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Frecuencia Absoluta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Frecuencia Relativa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Frecuencia Porcentual </a:t>
                      </a:r>
                      <a:endParaRPr lang="en-US" dirty="0"/>
                    </a:p>
                  </a:txBody>
                  <a:tcPr/>
                </a:tc>
              </a:tr>
              <a:tr h="436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436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436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436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436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436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36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4361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699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64</Words>
  <Application>Microsoft Office PowerPoint</Application>
  <PresentationFormat>Presentación en pantalla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Antonio Blanco Grayeb </vt:lpstr>
      <vt:lpstr>Clínica *Antonio Blanco Grayeb*  Casos con HIB de forma positiva  del 1 de abril al 31 de julio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Clínica *Antonio Blanco Grayeb*  Casos con HIB de forma positiva  del 1 de abril al 31 de julio</dc:title>
  <dc:creator>123</dc:creator>
  <cp:lastModifiedBy>123</cp:lastModifiedBy>
  <cp:revision>4</cp:revision>
  <dcterms:created xsi:type="dcterms:W3CDTF">2012-04-26T01:17:29Z</dcterms:created>
  <dcterms:modified xsi:type="dcterms:W3CDTF">2012-04-26T01:55:04Z</dcterms:modified>
</cp:coreProperties>
</file>