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34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CA968E-CDB8-42F1-9BE4-95177C10B9A2}" type="datetimeFigureOut">
              <a:rPr lang="es-MX" smtClean="0"/>
              <a:pPr/>
              <a:t>25/04/2012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DABC367-AC42-4F83-88BE-4BCEC651AB8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00034" y="1214422"/>
            <a:ext cx="8364812" cy="2986094"/>
          </a:xfrm>
        </p:spPr>
        <p:txBody>
          <a:bodyPr>
            <a:normAutofit/>
          </a:bodyPr>
          <a:lstStyle/>
          <a:p>
            <a:r>
              <a:rPr lang="es-MX" sz="7200" dirty="0" smtClean="0"/>
              <a:t>EJERCICIO DE ESTADISTICA</a:t>
            </a:r>
            <a:endParaRPr lang="es-MX" sz="7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709160"/>
          </a:xfrm>
        </p:spPr>
        <p:txBody>
          <a:bodyPr/>
          <a:lstStyle/>
          <a:p>
            <a:r>
              <a:rPr lang="es-ES" dirty="0" smtClean="0"/>
              <a:t>En una clase de un IES hemos medido la altura de los 25 alumnos. Sus medidas, en cm, son:</a:t>
            </a:r>
            <a:endParaRPr lang="es-MX" dirty="0" smtClean="0"/>
          </a:p>
          <a:p>
            <a:pPr>
              <a:buNone/>
            </a:pPr>
            <a:r>
              <a:rPr lang="es-ES" dirty="0" smtClean="0"/>
              <a:t> </a:t>
            </a:r>
            <a:endParaRPr lang="es-MX" dirty="0" smtClean="0"/>
          </a:p>
          <a:p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928934"/>
            <a:ext cx="8643966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2000240"/>
          <a:ext cx="9144000" cy="3500462"/>
        </p:xfrm>
        <a:graphic>
          <a:graphicData uri="http://schemas.openxmlformats.org/presentationml/2006/ole">
            <p:oleObj spid="_x0000_s2049" name="Picture" r:id="rId3" imgW="3076956" imgH="943356" progId="Word.Picture.8">
              <p:embed/>
            </p:oleObj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714348" y="500042"/>
            <a:ext cx="33575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Solución:</a:t>
            </a:r>
            <a:endParaRPr lang="es-MX" sz="44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424936" cy="1728192"/>
          </a:xfrm>
        </p:spPr>
        <p:txBody>
          <a:bodyPr>
            <a:normAutofit/>
          </a:bodyPr>
          <a:lstStyle/>
          <a:p>
            <a:r>
              <a:rPr lang="es-ES" dirty="0" smtClean="0"/>
              <a:t>Ma. Fernanda Ureña </a:t>
            </a:r>
            <a:br>
              <a:rPr lang="es-ES" dirty="0" smtClean="0"/>
            </a:br>
            <a:r>
              <a:rPr lang="es-ES" dirty="0" smtClean="0"/>
              <a:t>2A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32</Words>
  <Application>Microsoft Office PowerPoint</Application>
  <PresentationFormat>Presentación en pantalla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Vértice</vt:lpstr>
      <vt:lpstr>Picture</vt:lpstr>
      <vt:lpstr>EJERCICIO DE ESTADISTICA</vt:lpstr>
      <vt:lpstr>Diapositiva 2</vt:lpstr>
      <vt:lpstr>Diapositiva 3</vt:lpstr>
      <vt:lpstr>Ma. Fernanda Ureña  2A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DE ESTADISTICA</dc:title>
  <dc:creator>omar</dc:creator>
  <cp:lastModifiedBy>USER</cp:lastModifiedBy>
  <cp:revision>2</cp:revision>
  <dcterms:created xsi:type="dcterms:W3CDTF">2012-04-26T02:19:38Z</dcterms:created>
  <dcterms:modified xsi:type="dcterms:W3CDTF">2012-04-26T04:22:20Z</dcterms:modified>
</cp:coreProperties>
</file>