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65D53D-056A-4811-9860-E00396B2C00D}" type="datetimeFigureOut">
              <a:rPr lang="es-MX" smtClean="0"/>
              <a:t>25/04/2012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53E1A2-4654-4DFB-8D47-DABBCAB0D2E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 smtClean="0"/>
              <a:t>Epidemiologia de la salud bucal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err="1" smtClean="0"/>
              <a:t>Maria</a:t>
            </a:r>
            <a:r>
              <a:rPr lang="es-MX" dirty="0" smtClean="0"/>
              <a:t> </a:t>
            </a:r>
            <a:r>
              <a:rPr lang="es-MX" dirty="0" err="1" smtClean="0"/>
              <a:t>gissele</a:t>
            </a:r>
            <a:r>
              <a:rPr lang="es-MX" dirty="0" smtClean="0"/>
              <a:t> </a:t>
            </a:r>
            <a:r>
              <a:rPr lang="es-MX" dirty="0" err="1" smtClean="0"/>
              <a:t>mendoza</a:t>
            </a:r>
            <a:r>
              <a:rPr lang="es-MX" dirty="0" smtClean="0"/>
              <a:t> reyes </a:t>
            </a:r>
            <a:r>
              <a:rPr lang="es-MX" dirty="0" err="1" smtClean="0"/>
              <a:t>lod</a:t>
            </a:r>
            <a:r>
              <a:rPr lang="es-MX" dirty="0" smtClean="0"/>
              <a:t> 2322 </a:t>
            </a:r>
            <a:r>
              <a:rPr lang="es-MX" dirty="0" err="1" smtClean="0"/>
              <a:t>odontologiA</a:t>
            </a:r>
            <a:endParaRPr lang="es-MX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31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Escuela de MARIA </a:t>
            </a:r>
            <a:r>
              <a:rPr lang="es-MX" dirty="0" err="1" smtClean="0"/>
              <a:t>Gissele</a:t>
            </a:r>
            <a:r>
              <a:rPr lang="es-MX" dirty="0" smtClean="0"/>
              <a:t> MENDOZA REYES</a:t>
            </a:r>
            <a:br>
              <a:rPr lang="es-MX" dirty="0" smtClean="0"/>
            </a:br>
            <a:r>
              <a:rPr lang="es-MX" dirty="0" smtClean="0"/>
              <a:t>DATOS DE CALIFICACIONES DE ALUMNOS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MX" dirty="0" smtClean="0"/>
          </a:p>
          <a:p>
            <a:r>
              <a:rPr lang="es-MX" dirty="0" smtClean="0"/>
              <a:t>Datos de las calificaciones: </a:t>
            </a:r>
          </a:p>
          <a:p>
            <a:endParaRPr lang="es-MX" dirty="0"/>
          </a:p>
          <a:p>
            <a:pPr algn="ctr"/>
            <a:r>
              <a:rPr lang="es-MX" dirty="0" smtClean="0"/>
              <a:t>33.4, 35.5, 34.7, 36.1, 33.4, 31.2, 35.5, 30.9, 37.6, 34.7, 36.1, 31.2,  33.4, 35.5, </a:t>
            </a:r>
          </a:p>
          <a:p>
            <a:pPr algn="ctr"/>
            <a:r>
              <a:rPr lang="es-MX" dirty="0" smtClean="0"/>
              <a:t>34.7, 36.1, 33.4, 31.2,  35.5, 30.9, 37.6, 34.7, 36.1, 31.2,  40.5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509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980729"/>
            <a:ext cx="6784975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0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72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Ángulos</vt:lpstr>
      <vt:lpstr>Epidemiologia de la salud bucal</vt:lpstr>
      <vt:lpstr>Escuela de MARIA Gissele MENDOZA REYES DATOS DE CALIFICACIONES DE ALUMNOS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Epidemiologia de la salud bucal</dc:title>
  <dc:creator>katy</dc:creator>
  <cp:lastModifiedBy>katy</cp:lastModifiedBy>
  <cp:revision>3</cp:revision>
  <dcterms:created xsi:type="dcterms:W3CDTF">2012-04-26T02:06:47Z</dcterms:created>
  <dcterms:modified xsi:type="dcterms:W3CDTF">2012-04-26T02:23:19Z</dcterms:modified>
</cp:coreProperties>
</file>