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E474B9-CB71-4AAD-9771-0B2D22812F4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703F37-6DC4-4808-AC08-2A40E205D2F0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474B9-CB71-4AAD-9771-0B2D22812F4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03F37-6DC4-4808-AC08-2A40E205D2F0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474B9-CB71-4AAD-9771-0B2D22812F4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03F37-6DC4-4808-AC08-2A40E205D2F0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474B9-CB71-4AAD-9771-0B2D22812F4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03F37-6DC4-4808-AC08-2A40E205D2F0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474B9-CB71-4AAD-9771-0B2D22812F4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03F37-6DC4-4808-AC08-2A40E205D2F0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474B9-CB71-4AAD-9771-0B2D22812F4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03F37-6DC4-4808-AC08-2A40E205D2F0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474B9-CB71-4AAD-9771-0B2D22812F4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03F37-6DC4-4808-AC08-2A40E205D2F0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474B9-CB71-4AAD-9771-0B2D22812F4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03F37-6DC4-4808-AC08-2A40E205D2F0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474B9-CB71-4AAD-9771-0B2D22812F4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03F37-6DC4-4808-AC08-2A40E205D2F0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E474B9-CB71-4AAD-9771-0B2D22812F4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03F37-6DC4-4808-AC08-2A40E205D2F0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E474B9-CB71-4AAD-9771-0B2D22812F4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703F37-6DC4-4808-AC08-2A40E205D2F0}" type="slidenum">
              <a:rPr lang="en-US" smtClean="0"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E474B9-CB71-4AAD-9771-0B2D22812F4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703F37-6DC4-4808-AC08-2A40E205D2F0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2362200"/>
          </a:xfrm>
        </p:spPr>
        <p:txBody>
          <a:bodyPr>
            <a:normAutofit fontScale="90000"/>
          </a:bodyPr>
          <a:lstStyle/>
          <a:p>
            <a:r>
              <a:rPr lang="es-MX" sz="3200" dirty="0" smtClean="0"/>
              <a:t>Hospital San Benito.</a:t>
            </a:r>
            <a:br>
              <a:rPr lang="es-MX" sz="3200" dirty="0" smtClean="0"/>
            </a:br>
            <a:r>
              <a:rPr lang="es-MX" sz="3200" dirty="0" smtClean="0"/>
              <a:t>Área de pediatría</a:t>
            </a:r>
            <a:br>
              <a:rPr lang="es-MX" sz="3200" dirty="0" smtClean="0"/>
            </a:br>
            <a:r>
              <a:rPr lang="es-MX" sz="3200" dirty="0" smtClean="0"/>
              <a:t>Casos de temperatura corporal en pacientes infantiles del día 24 de abril de 2012.</a:t>
            </a:r>
            <a:endParaRPr lang="en-U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35.0,  35.0,  37.0,  37.5,  38.0,  37.0,  38.5,  37.0,  38.5,  38.0,  36.5,  36.0,  36.5,  38.0,  35.0,  37.0,  36.5,  36.0,</a:t>
            </a:r>
          </a:p>
          <a:p>
            <a:r>
              <a:rPr lang="es-MX" dirty="0" smtClean="0"/>
              <a:t>39.0,  38.5,  37.0,  36.5,  39.5, 39.5,  40.0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43000" y="629921"/>
          <a:ext cx="6934200" cy="5313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790700"/>
                <a:gridCol w="1733550"/>
                <a:gridCol w="1733550"/>
              </a:tblGrid>
              <a:tr h="738989">
                <a:tc>
                  <a:txBody>
                    <a:bodyPr/>
                    <a:lstStyle/>
                    <a:p>
                      <a:pPr algn="ctr"/>
                      <a:endParaRPr lang="es-MX" sz="1800" dirty="0" smtClean="0"/>
                    </a:p>
                    <a:p>
                      <a:pPr algn="ctr"/>
                      <a:r>
                        <a:rPr lang="es-MX" sz="1800" dirty="0" smtClean="0"/>
                        <a:t>DATOS</a:t>
                      </a:r>
                      <a:endParaRPr lang="en-US" sz="1800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FRECUENCIA ABSOLUTA</a:t>
                      </a:r>
                      <a:endParaRPr lang="en-US" sz="1800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FRECUENCIA</a:t>
                      </a:r>
                      <a:r>
                        <a:rPr lang="es-MX" sz="1800" baseline="0" dirty="0" smtClean="0"/>
                        <a:t> RELATIVA</a:t>
                      </a:r>
                      <a:endParaRPr lang="en-US" sz="1800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FRECUENCIA PORCENTUAL</a:t>
                      </a:r>
                      <a:endParaRPr lang="en-US" sz="1800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457469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35.0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0.12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457469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36.0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0.08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457469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36.5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0.16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457469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37.0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0.2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457469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37.5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0.04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457469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38.0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0.12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457469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38.5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0.12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457469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39.0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0.04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457469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39.5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0.08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457469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40.0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0.04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50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abiola\Desktop\50495_53792086472_8205141_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038600"/>
            <a:ext cx="2540000" cy="10414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4114800" y="5410200"/>
            <a:ext cx="49530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300" dirty="0" smtClean="0"/>
              <a:t>Fabiola Orozco Hernández</a:t>
            </a:r>
          </a:p>
          <a:p>
            <a:pPr algn="ctr"/>
            <a:r>
              <a:rPr lang="es-MX" sz="2300" dirty="0" smtClean="0"/>
              <a:t>Odontología  2 A</a:t>
            </a:r>
          </a:p>
          <a:p>
            <a:pPr algn="ctr"/>
            <a:r>
              <a:rPr lang="es-MX" sz="2300" dirty="0" smtClean="0"/>
              <a:t>LOD 2320</a:t>
            </a:r>
            <a:endParaRPr lang="en-US" sz="23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108</Words>
  <Application>Microsoft Office PowerPoint</Application>
  <PresentationFormat>Presentación en pantalla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Hospital San Benito. Área de pediatría Casos de temperatura corporal en pacientes infantiles del día 24 de abril de 2012.</vt:lpstr>
      <vt:lpstr>Diapositiva 2</vt:lpstr>
      <vt:lpstr>Diapositiva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San Benito. Área de pediatría Casos de temperatura corporal en pacientes infantiles del día 24 de abril de</dc:title>
  <dc:creator>Fabiola</dc:creator>
  <cp:lastModifiedBy>Fabiola</cp:lastModifiedBy>
  <cp:revision>3</cp:revision>
  <dcterms:created xsi:type="dcterms:W3CDTF">2012-04-25T23:59:26Z</dcterms:created>
  <dcterms:modified xsi:type="dcterms:W3CDTF">2012-04-26T00:23:41Z</dcterms:modified>
</cp:coreProperties>
</file>