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82A5BB0-4359-4B41-A311-21B18406A71C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390890-E58F-4DCC-98C6-583C19376816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5BB0-4359-4B41-A311-21B18406A71C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0890-E58F-4DCC-98C6-583C1937681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82A5BB0-4359-4B41-A311-21B18406A71C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8390890-E58F-4DCC-98C6-583C19376816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5BB0-4359-4B41-A311-21B18406A71C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390890-E58F-4DCC-98C6-583C19376816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5BB0-4359-4B41-A311-21B18406A71C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8390890-E58F-4DCC-98C6-583C19376816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82A5BB0-4359-4B41-A311-21B18406A71C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8390890-E58F-4DCC-98C6-583C19376816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82A5BB0-4359-4B41-A311-21B18406A71C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8390890-E58F-4DCC-98C6-583C19376816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5BB0-4359-4B41-A311-21B18406A71C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390890-E58F-4DCC-98C6-583C1937681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5BB0-4359-4B41-A311-21B18406A71C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390890-E58F-4DCC-98C6-583C1937681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5BB0-4359-4B41-A311-21B18406A71C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390890-E58F-4DCC-98C6-583C19376816}" type="slidenum">
              <a:rPr lang="en-US" smtClean="0"/>
              <a:t>‹Nº›</a:t>
            </a:fld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82A5BB0-4359-4B41-A311-21B18406A71C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8390890-E58F-4DCC-98C6-583C19376816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82A5BB0-4359-4B41-A311-21B18406A71C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8390890-E58F-4DCC-98C6-583C19376816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utILIDAD</a:t>
            </a:r>
            <a:r>
              <a:rPr lang="en-US" dirty="0" smtClean="0"/>
              <a:t> DE LA EPIDEMIO</a:t>
            </a:r>
            <a:r>
              <a:rPr lang="en-US" dirty="0" smtClean="0"/>
              <a:t>UT</a:t>
            </a:r>
            <a:r>
              <a:rPr lang="en-US" dirty="0" smtClean="0"/>
              <a:t>LOGIA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Jorge Antonio Romero </a:t>
            </a:r>
            <a:r>
              <a:rPr lang="en-US" dirty="0" err="1" smtClean="0"/>
              <a:t>Cotero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CONSEPTO DE EPIDEMIOLOGIA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FOX:  </a:t>
            </a:r>
          </a:p>
          <a:p>
            <a:r>
              <a:rPr lang="en-US" sz="4800" dirty="0" smtClean="0"/>
              <a:t>EL ESTUDIO DE LOS FACTORES QUE DETERMINAN LA OCURRENCIA DE LA ENFERMEDAD EN LAS POBLACIONES.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UTILIDAD DE LA EPIDEMIOLOGIA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Se </a:t>
            </a:r>
            <a:r>
              <a:rPr lang="en-US" sz="4000" dirty="0" err="1" smtClean="0"/>
              <a:t>interesa</a:t>
            </a:r>
            <a:r>
              <a:rPr lang="en-US" sz="4000" dirty="0" smtClean="0"/>
              <a:t> en los </a:t>
            </a:r>
            <a:r>
              <a:rPr lang="en-US" sz="4000" dirty="0" err="1" smtClean="0"/>
              <a:t>problemas</a:t>
            </a:r>
            <a:r>
              <a:rPr lang="en-US" sz="4000" dirty="0" smtClean="0"/>
              <a:t> de </a:t>
            </a:r>
            <a:r>
              <a:rPr lang="en-US" sz="4000" dirty="0" err="1" smtClean="0"/>
              <a:t>salud</a:t>
            </a:r>
            <a:r>
              <a:rPr lang="en-US" sz="4000" dirty="0" smtClean="0"/>
              <a:t> </a:t>
            </a:r>
            <a:r>
              <a:rPr lang="en-US" sz="4000" dirty="0" err="1" smtClean="0"/>
              <a:t>desde</a:t>
            </a:r>
            <a:r>
              <a:rPr lang="en-US" sz="4000" dirty="0" smtClean="0"/>
              <a:t> </a:t>
            </a:r>
            <a:r>
              <a:rPr lang="en-US" sz="4000" dirty="0" err="1" smtClean="0"/>
              <a:t>una</a:t>
            </a:r>
            <a:r>
              <a:rPr lang="en-US" sz="4000" dirty="0" smtClean="0"/>
              <a:t> </a:t>
            </a:r>
            <a:r>
              <a:rPr lang="en-US" sz="4000" dirty="0" err="1" smtClean="0"/>
              <a:t>perspectiva</a:t>
            </a:r>
            <a:r>
              <a:rPr lang="en-US" sz="4000" dirty="0" smtClean="0"/>
              <a:t> </a:t>
            </a:r>
            <a:r>
              <a:rPr lang="en-US" sz="4000" dirty="0" err="1" smtClean="0"/>
              <a:t>colectiva</a:t>
            </a:r>
            <a:r>
              <a:rPr lang="en-US" sz="4000" dirty="0" smtClean="0"/>
              <a:t>.</a:t>
            </a:r>
          </a:p>
          <a:p>
            <a:r>
              <a:rPr lang="en-US" sz="4000" dirty="0" err="1" smtClean="0"/>
              <a:t>Tiene</a:t>
            </a:r>
            <a:r>
              <a:rPr lang="en-US" sz="4000" dirty="0" smtClean="0"/>
              <a:t> </a:t>
            </a:r>
            <a:r>
              <a:rPr lang="en-US" sz="4000" dirty="0" err="1" smtClean="0"/>
              <a:t>su</a:t>
            </a:r>
            <a:r>
              <a:rPr lang="en-US" sz="4000" dirty="0" smtClean="0"/>
              <a:t> </a:t>
            </a:r>
            <a:r>
              <a:rPr lang="en-US" sz="4000" dirty="0" err="1" smtClean="0"/>
              <a:t>propio</a:t>
            </a:r>
            <a:r>
              <a:rPr lang="en-US" sz="4000" dirty="0" smtClean="0"/>
              <a:t> </a:t>
            </a:r>
            <a:r>
              <a:rPr lang="en-US" sz="4000" dirty="0" err="1" smtClean="0"/>
              <a:t>metodo</a:t>
            </a:r>
            <a:r>
              <a:rPr lang="en-US" sz="4000" dirty="0" smtClean="0"/>
              <a:t> y </a:t>
            </a:r>
            <a:r>
              <a:rPr lang="en-US" sz="4000" dirty="0" err="1" smtClean="0"/>
              <a:t>pensamiento</a:t>
            </a:r>
            <a:r>
              <a:rPr lang="en-US" sz="4000" dirty="0" smtClean="0"/>
              <a:t>, </a:t>
            </a:r>
            <a:r>
              <a:rPr lang="en-US" sz="4000" dirty="0" err="1" smtClean="0"/>
              <a:t>explica</a:t>
            </a:r>
            <a:r>
              <a:rPr lang="en-US" sz="4000" dirty="0" smtClean="0"/>
              <a:t> y </a:t>
            </a:r>
            <a:r>
              <a:rPr lang="en-US" sz="4000" dirty="0" err="1" smtClean="0"/>
              <a:t>establece</a:t>
            </a:r>
            <a:r>
              <a:rPr lang="en-US" sz="4000" dirty="0" smtClean="0"/>
              <a:t> las </a:t>
            </a:r>
            <a:r>
              <a:rPr lang="en-US" sz="4000" dirty="0" err="1" smtClean="0"/>
              <a:t>relaciones</a:t>
            </a:r>
            <a:r>
              <a:rPr lang="en-US" sz="4000" dirty="0" smtClean="0"/>
              <a:t> con un </a:t>
            </a:r>
            <a:r>
              <a:rPr lang="en-US" sz="4000" dirty="0" err="1" smtClean="0"/>
              <a:t>solido</a:t>
            </a:r>
            <a:r>
              <a:rPr lang="en-US" sz="4000" dirty="0" smtClean="0"/>
              <a:t> </a:t>
            </a:r>
            <a:r>
              <a:rPr lang="en-US" sz="4000" dirty="0" err="1" smtClean="0"/>
              <a:t>cuerpo</a:t>
            </a:r>
            <a:r>
              <a:rPr lang="en-US" sz="4000" dirty="0" smtClean="0"/>
              <a:t> de </a:t>
            </a:r>
            <a:r>
              <a:rPr lang="en-US" sz="4000" dirty="0" err="1" smtClean="0"/>
              <a:t>conocimiento</a:t>
            </a:r>
            <a:r>
              <a:rPr lang="en-US" sz="4000" dirty="0" smtClean="0"/>
              <a:t> </a:t>
            </a:r>
            <a:r>
              <a:rPr lang="en-US" sz="4000" dirty="0" err="1" smtClean="0"/>
              <a:t>especifico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DESARROLLO DE LA EPIDEMIOLOGIA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La </a:t>
            </a:r>
            <a:r>
              <a:rPr lang="en-US" sz="4000" dirty="0" err="1" smtClean="0"/>
              <a:t>epidemiologia</a:t>
            </a:r>
            <a:r>
              <a:rPr lang="en-US" sz="4000" dirty="0" smtClean="0"/>
              <a:t> </a:t>
            </a:r>
            <a:r>
              <a:rPr lang="en-US" sz="4000" dirty="0" err="1" smtClean="0"/>
              <a:t>gira</a:t>
            </a:r>
            <a:r>
              <a:rPr lang="en-US" sz="4000" dirty="0" smtClean="0"/>
              <a:t> </a:t>
            </a:r>
            <a:r>
              <a:rPr lang="en-US" sz="4000" dirty="0" err="1" smtClean="0"/>
              <a:t>alrededor</a:t>
            </a:r>
            <a:r>
              <a:rPr lang="en-US" sz="4000" dirty="0" smtClean="0"/>
              <a:t> del </a:t>
            </a:r>
            <a:r>
              <a:rPr lang="en-US" sz="4000" dirty="0" err="1" smtClean="0"/>
              <a:t>conocimiento</a:t>
            </a:r>
            <a:r>
              <a:rPr lang="en-US" sz="4000" dirty="0" smtClean="0"/>
              <a:t>  de la </a:t>
            </a:r>
            <a:r>
              <a:rPr lang="en-US" sz="4000" dirty="0" err="1" smtClean="0"/>
              <a:t>salud-enfermedad</a:t>
            </a:r>
            <a:r>
              <a:rPr lang="en-US" sz="4000" dirty="0" smtClean="0"/>
              <a:t> en las </a:t>
            </a:r>
            <a:r>
              <a:rPr lang="en-US" sz="4000" dirty="0" err="1" smtClean="0"/>
              <a:t>poblaciones</a:t>
            </a:r>
            <a:r>
              <a:rPr lang="en-US" sz="4000" dirty="0" smtClean="0"/>
              <a:t> </a:t>
            </a:r>
            <a:r>
              <a:rPr lang="en-US" sz="4000" dirty="0" err="1" smtClean="0"/>
              <a:t>humanas</a:t>
            </a:r>
            <a:r>
              <a:rPr lang="en-US" sz="4000" dirty="0" smtClean="0"/>
              <a:t>, </a:t>
            </a:r>
            <a:r>
              <a:rPr lang="en-US" sz="4000" dirty="0" err="1" smtClean="0"/>
              <a:t>teniendo</a:t>
            </a:r>
            <a:r>
              <a:rPr lang="en-US" sz="4000" dirty="0" smtClean="0"/>
              <a:t> </a:t>
            </a:r>
            <a:r>
              <a:rPr lang="en-US" sz="4000" dirty="0" err="1" smtClean="0"/>
              <a:t>como</a:t>
            </a:r>
            <a:r>
              <a:rPr lang="en-US" sz="4000" dirty="0" smtClean="0"/>
              <a:t> </a:t>
            </a:r>
            <a:r>
              <a:rPr lang="en-US" sz="4000" dirty="0" err="1" smtClean="0"/>
              <a:t>proposito</a:t>
            </a:r>
            <a:r>
              <a:rPr lang="en-US" sz="4000" dirty="0" smtClean="0"/>
              <a:t> </a:t>
            </a:r>
            <a:r>
              <a:rPr lang="en-US" sz="4000" dirty="0" err="1" smtClean="0"/>
              <a:t>descubrir</a:t>
            </a:r>
            <a:r>
              <a:rPr lang="en-US" sz="4000" dirty="0" smtClean="0"/>
              <a:t> los </a:t>
            </a:r>
            <a:r>
              <a:rPr lang="en-US" sz="4000" dirty="0" err="1" smtClean="0"/>
              <a:t>factores</a:t>
            </a:r>
            <a:r>
              <a:rPr lang="en-US" sz="4000" dirty="0" smtClean="0"/>
              <a:t> </a:t>
            </a:r>
            <a:r>
              <a:rPr lang="en-US" sz="4000" dirty="0" err="1" smtClean="0"/>
              <a:t>esenciales</a:t>
            </a:r>
            <a:r>
              <a:rPr lang="en-US" sz="4000" dirty="0" smtClean="0"/>
              <a:t> que </a:t>
            </a:r>
            <a:r>
              <a:rPr lang="en-US" sz="4000" dirty="0" err="1" smtClean="0"/>
              <a:t>contribuye</a:t>
            </a:r>
            <a:r>
              <a:rPr lang="en-US" sz="4000" dirty="0" smtClean="0"/>
              <a:t> a la </a:t>
            </a:r>
            <a:r>
              <a:rPr lang="en-US" sz="4000" dirty="0" err="1" smtClean="0"/>
              <a:t>aparicion</a:t>
            </a:r>
            <a:r>
              <a:rPr lang="en-US" sz="4000" dirty="0" smtClean="0"/>
              <a:t> de la </a:t>
            </a:r>
            <a:r>
              <a:rPr lang="en-US" sz="4000" dirty="0" err="1" smtClean="0"/>
              <a:t>enfermedad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3 Marcador de contenido" descr="Diapositiva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2133600"/>
            <a:ext cx="5715000" cy="42862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EVALUACION DE LA EPIDEMIOLOGIA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La </a:t>
            </a:r>
            <a:r>
              <a:rPr lang="en-US" sz="3600" dirty="0" err="1" smtClean="0"/>
              <a:t>epidemiologia</a:t>
            </a:r>
            <a:r>
              <a:rPr lang="en-US" sz="3600" dirty="0" smtClean="0"/>
              <a:t> es la </a:t>
            </a:r>
            <a:r>
              <a:rPr lang="en-US" sz="3600" dirty="0" err="1" smtClean="0"/>
              <a:t>rama</a:t>
            </a:r>
            <a:r>
              <a:rPr lang="en-US" sz="3600" dirty="0" smtClean="0"/>
              <a:t> de la </a:t>
            </a:r>
            <a:r>
              <a:rPr lang="en-US" sz="3600" dirty="0" err="1" smtClean="0"/>
              <a:t>salud</a:t>
            </a:r>
            <a:r>
              <a:rPr lang="en-US" sz="3600" dirty="0" smtClean="0"/>
              <a:t> </a:t>
            </a:r>
            <a:r>
              <a:rPr lang="en-US" sz="3600" dirty="0" err="1" smtClean="0"/>
              <a:t>publica</a:t>
            </a:r>
            <a:r>
              <a:rPr lang="en-US" sz="3600" dirty="0" smtClean="0"/>
              <a:t> que </a:t>
            </a:r>
            <a:r>
              <a:rPr lang="en-US" sz="3600" dirty="0" err="1" smtClean="0"/>
              <a:t>tiene</a:t>
            </a:r>
            <a:r>
              <a:rPr lang="en-US" sz="3600" dirty="0" smtClean="0"/>
              <a:t> </a:t>
            </a:r>
            <a:r>
              <a:rPr lang="en-US" sz="3600" dirty="0" err="1" smtClean="0"/>
              <a:t>como</a:t>
            </a:r>
            <a:r>
              <a:rPr lang="en-US" sz="3600" dirty="0" smtClean="0"/>
              <a:t> </a:t>
            </a:r>
            <a:r>
              <a:rPr lang="en-US" sz="3600" dirty="0" err="1" smtClean="0"/>
              <a:t>propisito</a:t>
            </a:r>
            <a:r>
              <a:rPr lang="en-US" sz="3600" dirty="0" smtClean="0"/>
              <a:t> </a:t>
            </a:r>
            <a:r>
              <a:rPr lang="en-US" sz="3600" dirty="0" err="1" smtClean="0"/>
              <a:t>descrivir</a:t>
            </a:r>
            <a:r>
              <a:rPr lang="en-US" sz="3600" dirty="0" smtClean="0"/>
              <a:t> y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dinamica</a:t>
            </a:r>
            <a:r>
              <a:rPr lang="en-US" sz="3600" dirty="0" smtClean="0"/>
              <a:t> de la </a:t>
            </a:r>
            <a:r>
              <a:rPr lang="en-US" sz="3600" dirty="0" err="1" smtClean="0"/>
              <a:t>salud</a:t>
            </a:r>
            <a:r>
              <a:rPr lang="en-US" sz="3600" dirty="0" smtClean="0"/>
              <a:t> </a:t>
            </a:r>
            <a:r>
              <a:rPr lang="en-US" sz="3600" dirty="0" err="1" smtClean="0"/>
              <a:t>poblacional</a:t>
            </a:r>
            <a:r>
              <a:rPr lang="en-US" sz="3600" dirty="0" smtClean="0"/>
              <a:t>, </a:t>
            </a:r>
            <a:r>
              <a:rPr lang="en-US" sz="3600" dirty="0" err="1" smtClean="0"/>
              <a:t>identificar</a:t>
            </a:r>
            <a:r>
              <a:rPr lang="en-US" sz="3600" dirty="0" smtClean="0"/>
              <a:t> los </a:t>
            </a:r>
            <a:r>
              <a:rPr lang="en-US" sz="3600" dirty="0" err="1" smtClean="0"/>
              <a:t>elementos</a:t>
            </a:r>
            <a:r>
              <a:rPr lang="en-US" sz="3600" dirty="0" smtClean="0"/>
              <a:t> que la </a:t>
            </a:r>
            <a:r>
              <a:rPr lang="en-US" sz="3600" dirty="0" err="1" smtClean="0"/>
              <a:t>componen</a:t>
            </a:r>
            <a:r>
              <a:rPr lang="en-US" sz="3600" dirty="0" smtClean="0"/>
              <a:t> y </a:t>
            </a:r>
            <a:r>
              <a:rPr lang="en-US" sz="3600" dirty="0" err="1" smtClean="0"/>
              <a:t>comprender</a:t>
            </a:r>
            <a:r>
              <a:rPr lang="en-US" sz="3600" dirty="0" smtClean="0"/>
              <a:t> las </a:t>
            </a:r>
            <a:r>
              <a:rPr lang="en-US" sz="3600" dirty="0" err="1" smtClean="0"/>
              <a:t>fuerzas</a:t>
            </a:r>
            <a:r>
              <a:rPr lang="en-US" sz="3600" dirty="0" smtClean="0"/>
              <a:t> que la </a:t>
            </a:r>
            <a:r>
              <a:rPr lang="en-US" sz="3600" dirty="0" err="1" smtClean="0"/>
              <a:t>gobiernan</a:t>
            </a:r>
            <a:r>
              <a:rPr lang="en-US" sz="3600" dirty="0" smtClean="0"/>
              <a:t>, al fin </a:t>
            </a:r>
            <a:r>
              <a:rPr lang="en-US" sz="3600" dirty="0" err="1" smtClean="0"/>
              <a:t>interviene</a:t>
            </a:r>
            <a:r>
              <a:rPr lang="en-US" sz="3600" dirty="0" smtClean="0"/>
              <a:t> en el </a:t>
            </a:r>
            <a:r>
              <a:rPr lang="en-US" sz="3600" dirty="0" err="1" smtClean="0"/>
              <a:t>desarrollo</a:t>
            </a:r>
            <a:r>
              <a:rPr lang="en-US" sz="3600" dirty="0" smtClean="0"/>
              <a:t> natural de la </a:t>
            </a:r>
            <a:r>
              <a:rPr lang="en-US" sz="3600" dirty="0" err="1" smtClean="0"/>
              <a:t>enfermedad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3 Marcador de contenido" descr="epidemiologia-basica_image007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1981200"/>
            <a:ext cx="4595391" cy="4495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EPIDEMIOLOGIA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 </a:t>
            </a:r>
            <a:r>
              <a:rPr lang="en-US" dirty="0" err="1" smtClean="0"/>
              <a:t>ocupa</a:t>
            </a:r>
            <a:r>
              <a:rPr lang="en-US" dirty="0" smtClean="0"/>
              <a:t> de </a:t>
            </a:r>
            <a:r>
              <a:rPr lang="en-US" dirty="0" err="1" smtClean="0"/>
              <a:t>individuos</a:t>
            </a:r>
            <a:r>
              <a:rPr lang="en-US" dirty="0" smtClean="0"/>
              <a:t> </a:t>
            </a:r>
            <a:r>
              <a:rPr lang="en-US" dirty="0" err="1" smtClean="0"/>
              <a:t>cuyas</a:t>
            </a:r>
            <a:r>
              <a:rPr lang="en-US" dirty="0" smtClean="0"/>
              <a:t> </a:t>
            </a:r>
            <a:r>
              <a:rPr lang="en-US" dirty="0" err="1" smtClean="0"/>
              <a:t>caracteristicas</a:t>
            </a:r>
            <a:r>
              <a:rPr lang="en-US" dirty="0" smtClean="0"/>
              <a:t> los </a:t>
            </a:r>
            <a:r>
              <a:rPr lang="en-US" dirty="0" err="1" smtClean="0"/>
              <a:t>reune</a:t>
            </a:r>
            <a:r>
              <a:rPr lang="en-US" dirty="0" smtClean="0"/>
              <a:t> en un </a:t>
            </a:r>
            <a:r>
              <a:rPr lang="en-US" dirty="0" err="1" smtClean="0"/>
              <a:t>grupo</a:t>
            </a:r>
            <a:r>
              <a:rPr lang="en-US" dirty="0" smtClean="0"/>
              <a:t> </a:t>
            </a:r>
            <a:r>
              <a:rPr lang="en-US" dirty="0" err="1" smtClean="0"/>
              <a:t>identificable</a:t>
            </a:r>
            <a:r>
              <a:rPr lang="en-US" dirty="0" smtClean="0"/>
              <a:t>, </a:t>
            </a:r>
            <a:r>
              <a:rPr lang="en-US" dirty="0" err="1" smtClean="0"/>
              <a:t>estudiando</a:t>
            </a:r>
            <a:r>
              <a:rPr lang="en-US" dirty="0" smtClean="0"/>
              <a:t> el </a:t>
            </a:r>
            <a:r>
              <a:rPr lang="en-US" dirty="0" err="1" smtClean="0"/>
              <a:t>comportamiento</a:t>
            </a:r>
            <a:r>
              <a:rPr lang="en-US" dirty="0" smtClean="0"/>
              <a:t> de la </a:t>
            </a:r>
            <a:r>
              <a:rPr lang="en-US" dirty="0" err="1" smtClean="0"/>
              <a:t>enfermedad</a:t>
            </a:r>
            <a:r>
              <a:rPr lang="en-US" dirty="0" smtClean="0"/>
              <a:t> en </a:t>
            </a:r>
            <a:r>
              <a:rPr lang="en-US" dirty="0" err="1" smtClean="0"/>
              <a:t>esos</a:t>
            </a:r>
            <a:r>
              <a:rPr lang="en-US" dirty="0" smtClean="0"/>
              <a:t> </a:t>
            </a:r>
            <a:r>
              <a:rPr lang="en-US" dirty="0" err="1" smtClean="0"/>
              <a:t>individuos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 </a:t>
            </a:r>
            <a:r>
              <a:rPr lang="en-US" dirty="0" err="1" smtClean="0"/>
              <a:t>didica</a:t>
            </a:r>
            <a:r>
              <a:rPr lang="en-US" dirty="0" smtClean="0"/>
              <a:t> a la </a:t>
            </a:r>
            <a:r>
              <a:rPr lang="en-US" dirty="0" err="1" smtClean="0"/>
              <a:t>investigacion</a:t>
            </a:r>
            <a:r>
              <a:rPr lang="en-US" dirty="0" smtClean="0"/>
              <a:t> en los </a:t>
            </a:r>
            <a:r>
              <a:rPr lang="en-US" dirty="0" err="1" smtClean="0"/>
              <a:t>seres</a:t>
            </a:r>
            <a:r>
              <a:rPr lang="en-US" dirty="0" smtClean="0"/>
              <a:t> </a:t>
            </a:r>
            <a:r>
              <a:rPr lang="en-US" dirty="0" err="1" smtClean="0"/>
              <a:t>humanos</a:t>
            </a:r>
            <a:r>
              <a:rPr lang="en-US" dirty="0" smtClean="0"/>
              <a:t> </a:t>
            </a:r>
            <a:r>
              <a:rPr lang="en-US" dirty="0" err="1" smtClean="0"/>
              <a:t>poniendo</a:t>
            </a:r>
            <a:r>
              <a:rPr lang="en-US" dirty="0" smtClean="0"/>
              <a:t> a </a:t>
            </a:r>
            <a:r>
              <a:rPr lang="en-US" dirty="0" err="1" smtClean="0"/>
              <a:t>disposicion</a:t>
            </a:r>
            <a:r>
              <a:rPr lang="en-US" dirty="0" smtClean="0"/>
              <a:t> los </a:t>
            </a:r>
            <a:r>
              <a:rPr lang="en-US" dirty="0" err="1" smtClean="0"/>
              <a:t>resultados</a:t>
            </a:r>
            <a:r>
              <a:rPr lang="en-US" dirty="0" smtClean="0"/>
              <a:t> al </a:t>
            </a:r>
            <a:r>
              <a:rPr lang="en-US" dirty="0" err="1" smtClean="0"/>
              <a:t>servicio</a:t>
            </a:r>
            <a:r>
              <a:rPr lang="en-US" dirty="0" smtClean="0"/>
              <a:t> de la </a:t>
            </a:r>
            <a:r>
              <a:rPr lang="en-US" dirty="0" err="1" smtClean="0"/>
              <a:t>saludpublica</a:t>
            </a:r>
            <a:r>
              <a:rPr lang="en-US" dirty="0" smtClean="0"/>
              <a:t>  y la </a:t>
            </a:r>
            <a:r>
              <a:rPr lang="en-US" dirty="0" err="1" smtClean="0"/>
              <a:t>practica</a:t>
            </a:r>
            <a:r>
              <a:rPr lang="en-US" dirty="0" smtClean="0"/>
              <a:t> </a:t>
            </a:r>
            <a:r>
              <a:rPr lang="en-US" dirty="0" err="1" smtClean="0"/>
              <a:t>clinica</a:t>
            </a:r>
            <a:r>
              <a:rPr lang="en-US" dirty="0" smtClean="0"/>
              <a:t>.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medicion</a:t>
            </a:r>
            <a:r>
              <a:rPr lang="en-US" dirty="0" smtClean="0"/>
              <a:t> es para </a:t>
            </a:r>
            <a:r>
              <a:rPr lang="en-US" dirty="0" err="1" smtClean="0"/>
              <a:t>establecer</a:t>
            </a:r>
            <a:r>
              <a:rPr lang="en-US" dirty="0" smtClean="0"/>
              <a:t> </a:t>
            </a:r>
            <a:r>
              <a:rPr lang="en-US" dirty="0" err="1" smtClean="0"/>
              <a:t>parametros</a:t>
            </a:r>
            <a:r>
              <a:rPr lang="en-US" dirty="0" smtClean="0"/>
              <a:t> </a:t>
            </a:r>
            <a:r>
              <a:rPr lang="en-US" dirty="0" err="1" smtClean="0"/>
              <a:t>cuantitativos</a:t>
            </a:r>
            <a:r>
              <a:rPr lang="en-US" dirty="0" smtClean="0"/>
              <a:t>  de la </a:t>
            </a:r>
            <a:r>
              <a:rPr lang="en-US" dirty="0" err="1" smtClean="0"/>
              <a:t>salud-enfermedadcolectiva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El </a:t>
            </a:r>
            <a:r>
              <a:rPr lang="en-US" sz="3600" dirty="0" err="1" smtClean="0"/>
              <a:t>objeto</a:t>
            </a:r>
            <a:r>
              <a:rPr lang="en-US" sz="3600" dirty="0" smtClean="0"/>
              <a:t> de la </a:t>
            </a:r>
            <a:r>
              <a:rPr lang="en-US" sz="3600" dirty="0" err="1" smtClean="0"/>
              <a:t>epidemiologia</a:t>
            </a:r>
            <a:r>
              <a:rPr lang="en-US" sz="3600" dirty="0" smtClean="0"/>
              <a:t>  es la </a:t>
            </a:r>
            <a:r>
              <a:rPr lang="en-US" sz="3600" dirty="0" err="1" smtClean="0"/>
              <a:t>casualidad</a:t>
            </a:r>
            <a:r>
              <a:rPr lang="en-US" sz="3600" dirty="0" smtClean="0"/>
              <a:t>, el </a:t>
            </a:r>
            <a:r>
              <a:rPr lang="en-US" sz="3600" dirty="0" err="1" smtClean="0"/>
              <a:t>diagnostico</a:t>
            </a:r>
            <a:r>
              <a:rPr lang="en-US" sz="3600" dirty="0" smtClean="0"/>
              <a:t> </a:t>
            </a:r>
            <a:r>
              <a:rPr lang="en-US" sz="3600" dirty="0" err="1" smtClean="0"/>
              <a:t>epidemiologico</a:t>
            </a:r>
            <a:r>
              <a:rPr lang="en-US" sz="3600" dirty="0" smtClean="0"/>
              <a:t> se </a:t>
            </a:r>
            <a:r>
              <a:rPr lang="en-US" sz="3600" dirty="0" err="1" smtClean="0"/>
              <a:t>fundamenta</a:t>
            </a:r>
            <a:r>
              <a:rPr lang="en-US" sz="3600" dirty="0" smtClean="0"/>
              <a:t> en el </a:t>
            </a:r>
            <a:r>
              <a:rPr lang="en-US" sz="3600" dirty="0" err="1" smtClean="0"/>
              <a:t>numero</a:t>
            </a:r>
            <a:r>
              <a:rPr lang="en-US" sz="3600" dirty="0" smtClean="0"/>
              <a:t> de </a:t>
            </a:r>
            <a:r>
              <a:rPr lang="en-US" sz="3600" dirty="0" err="1" smtClean="0"/>
              <a:t>casos</a:t>
            </a:r>
            <a:r>
              <a:rPr lang="en-US" sz="3600" dirty="0" smtClean="0"/>
              <a:t> que se </a:t>
            </a:r>
            <a:r>
              <a:rPr lang="en-US" sz="3600" dirty="0" err="1" smtClean="0"/>
              <a:t>presentan</a:t>
            </a:r>
            <a:r>
              <a:rPr lang="en-US" sz="3600" dirty="0" smtClean="0"/>
              <a:t> en un </a:t>
            </a:r>
            <a:r>
              <a:rPr lang="en-US" sz="3600" dirty="0" err="1" smtClean="0"/>
              <a:t>grupo</a:t>
            </a:r>
            <a:r>
              <a:rPr lang="en-US" sz="3600" dirty="0" smtClean="0"/>
              <a:t> </a:t>
            </a:r>
            <a:r>
              <a:rPr lang="en-US" sz="3600" dirty="0" err="1" smtClean="0"/>
              <a:t>determinado</a:t>
            </a:r>
            <a:r>
              <a:rPr lang="en-US" sz="3600" dirty="0" smtClean="0"/>
              <a:t> y de </a:t>
            </a:r>
            <a:r>
              <a:rPr lang="en-US" sz="3600" dirty="0" err="1" smtClean="0"/>
              <a:t>ahi</a:t>
            </a:r>
            <a:r>
              <a:rPr lang="en-US" sz="3600" dirty="0" smtClean="0"/>
              <a:t> </a:t>
            </a:r>
            <a:r>
              <a:rPr lang="en-US" sz="3600" dirty="0" smtClean="0"/>
              <a:t>se </a:t>
            </a:r>
            <a:r>
              <a:rPr lang="en-US" sz="3600" dirty="0" err="1" smtClean="0"/>
              <a:t>establece</a:t>
            </a:r>
            <a:r>
              <a:rPr lang="en-US" sz="3600" dirty="0" smtClean="0"/>
              <a:t> las </a:t>
            </a:r>
            <a:r>
              <a:rPr lang="en-US" sz="3600" dirty="0" err="1" smtClean="0"/>
              <a:t>caracteristicas</a:t>
            </a:r>
            <a:r>
              <a:rPr lang="en-US" sz="3600" dirty="0" smtClean="0"/>
              <a:t> </a:t>
            </a:r>
            <a:r>
              <a:rPr lang="en-US" sz="3600" dirty="0" err="1" smtClean="0"/>
              <a:t>epidemiologicas</a:t>
            </a:r>
            <a:r>
              <a:rPr lang="en-US" sz="3600" dirty="0" smtClean="0"/>
              <a:t> </a:t>
            </a:r>
            <a:r>
              <a:rPr lang="en-US" sz="3600" dirty="0" smtClean="0"/>
              <a:t>de </a:t>
            </a:r>
            <a:r>
              <a:rPr lang="en-US" sz="3600" dirty="0" err="1" smtClean="0"/>
              <a:t>ellos</a:t>
            </a:r>
            <a:r>
              <a:rPr lang="en-US" sz="3600" dirty="0" smtClean="0"/>
              <a:t>, que </a:t>
            </a:r>
            <a:r>
              <a:rPr lang="en-US" sz="3600" dirty="0" err="1" smtClean="0"/>
              <a:t>puede</a:t>
            </a:r>
            <a:r>
              <a:rPr lang="en-US" sz="3600" dirty="0" smtClean="0"/>
              <a:t> ser  </a:t>
            </a:r>
            <a:r>
              <a:rPr lang="en-US" sz="3600" dirty="0" err="1" smtClean="0"/>
              <a:t>desde</a:t>
            </a:r>
            <a:r>
              <a:rPr lang="en-US" sz="3600" dirty="0" smtClean="0"/>
              <a:t> </a:t>
            </a:r>
            <a:r>
              <a:rPr lang="en-US" sz="3600" dirty="0" err="1" smtClean="0"/>
              <a:t>brotes</a:t>
            </a:r>
            <a:r>
              <a:rPr lang="en-US" sz="3600" dirty="0" smtClean="0"/>
              <a:t>, </a:t>
            </a:r>
            <a:r>
              <a:rPr lang="en-US" sz="3600" dirty="0" err="1" smtClean="0"/>
              <a:t>una</a:t>
            </a:r>
            <a:r>
              <a:rPr lang="en-US" sz="3600" dirty="0" smtClean="0"/>
              <a:t> </a:t>
            </a:r>
            <a:r>
              <a:rPr lang="en-US" sz="3600" dirty="0" err="1" smtClean="0"/>
              <a:t>epidemia</a:t>
            </a:r>
            <a:r>
              <a:rPr lang="en-US" sz="3600" dirty="0" smtClean="0"/>
              <a:t> y </a:t>
            </a:r>
            <a:r>
              <a:rPr lang="en-US" sz="3600" dirty="0" err="1" smtClean="0"/>
              <a:t>hasta</a:t>
            </a:r>
            <a:r>
              <a:rPr lang="en-US" sz="3600" dirty="0" smtClean="0"/>
              <a:t> </a:t>
            </a:r>
            <a:r>
              <a:rPr lang="en-US" sz="3600" dirty="0" err="1" smtClean="0"/>
              <a:t>una</a:t>
            </a:r>
            <a:r>
              <a:rPr lang="en-US" sz="3600" dirty="0" smtClean="0"/>
              <a:t> </a:t>
            </a:r>
            <a:r>
              <a:rPr lang="en-US" sz="3600" dirty="0" err="1" smtClean="0"/>
              <a:t>pandemia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DIAGNOSTICO</a:t>
            </a:r>
            <a:endParaRPr lang="en-US" dirty="0"/>
          </a:p>
        </p:txBody>
      </p:sp>
      <p:pic>
        <p:nvPicPr>
          <p:cNvPr id="4" name="3 Marcador de contenido" descr="DIAGNS~1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1828800"/>
            <a:ext cx="3799821" cy="4495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34</TotalTime>
  <Words>263</Words>
  <Application>Microsoft Office PowerPoint</Application>
  <PresentationFormat>Presentación en pantalla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Intermedio</vt:lpstr>
      <vt:lpstr>utILIDAD DE LA EPIDEMIOUTLOGIA</vt:lpstr>
      <vt:lpstr>UTILIDAD DE LA EPIDEMIOLOGIA</vt:lpstr>
      <vt:lpstr>DESARROLLO DE LA EPIDEMIOLOGIA</vt:lpstr>
      <vt:lpstr>Diapositiva 4</vt:lpstr>
      <vt:lpstr>EVALUACION DE LA EPIDEMIOLOGIA</vt:lpstr>
      <vt:lpstr>Diapositiva 6</vt:lpstr>
      <vt:lpstr>EPIDEMIOLOGIA</vt:lpstr>
      <vt:lpstr>DIAGNOSTICO</vt:lpstr>
      <vt:lpstr>DIAGNOSTICO</vt:lpstr>
      <vt:lpstr>CONSEPTO DE EPIDEMIOLOGIA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utILIDAD DE LA EPIDEMIOUTLOGIA</dc:title>
  <dc:creator>Usuario</dc:creator>
  <cp:lastModifiedBy>Usuario</cp:lastModifiedBy>
  <cp:revision>5</cp:revision>
  <dcterms:created xsi:type="dcterms:W3CDTF">2012-03-28T01:17:00Z</dcterms:created>
  <dcterms:modified xsi:type="dcterms:W3CDTF">2012-03-28T01:51:18Z</dcterms:modified>
</cp:coreProperties>
</file>