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C92AAC-DEA1-466A-84F3-D3F6E6812082}" type="datetimeFigureOut">
              <a:rPr lang="es-MX" smtClean="0"/>
              <a:t>03/10/2011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ECFB6-2AAD-4CB4-A413-4CB90FAA41B2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927032" cy="3713584"/>
          </a:xfrm>
        </p:spPr>
        <p:txBody>
          <a:bodyPr>
            <a:normAutofit/>
          </a:bodyPr>
          <a:lstStyle/>
          <a:p>
            <a:pPr algn="ctr"/>
            <a:r>
              <a:rPr lang="es-MX" sz="8000" dirty="0" smtClean="0">
                <a:solidFill>
                  <a:schemeClr val="bg1"/>
                </a:solidFill>
                <a:latin typeface="Algerian" pitchFamily="82" charset="0"/>
              </a:rPr>
              <a:t>Utilidad de la epidemiología</a:t>
            </a:r>
            <a:endParaRPr lang="es-MX" sz="80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851648" cy="1828800"/>
          </a:xfrm>
        </p:spPr>
        <p:txBody>
          <a:bodyPr>
            <a:noAutofit/>
          </a:bodyPr>
          <a:lstStyle/>
          <a:p>
            <a:r>
              <a:rPr lang="es-MX" sz="8000" dirty="0" err="1" smtClean="0">
                <a:solidFill>
                  <a:schemeClr val="bg1"/>
                </a:solidFill>
                <a:latin typeface="Algerian" pitchFamily="82" charset="0"/>
              </a:rPr>
              <a:t>Funcion</a:t>
            </a:r>
            <a:r>
              <a:rPr lang="es-MX" sz="8000" dirty="0" smtClean="0">
                <a:solidFill>
                  <a:schemeClr val="bg1"/>
                </a:solidFill>
                <a:latin typeface="Algerian" pitchFamily="82" charset="0"/>
              </a:rPr>
              <a:t> de la epidemiologia </a:t>
            </a:r>
            <a:endParaRPr lang="es-MX" sz="80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just"/>
            <a:r>
              <a:rPr lang="es-MX" sz="4800" dirty="0" smtClean="0">
                <a:solidFill>
                  <a:schemeClr val="bg1"/>
                </a:solidFill>
                <a:latin typeface="+mj-lt"/>
              </a:rPr>
              <a:t>Es una disciplina científica que estudia la distribución, frecuencia, determinantes, relaciones, predicciones y control de los factores relacionados con la salud y enfermedad en poblaciones humanas.</a:t>
            </a:r>
            <a:endParaRPr lang="es-MX" sz="48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es-MX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algn="just"/>
            <a:r>
              <a:rPr lang="es-MX" sz="4000" dirty="0" smtClean="0">
                <a:solidFill>
                  <a:schemeClr val="bg1"/>
                </a:solidFill>
                <a:latin typeface="+mj-lt"/>
              </a:rPr>
              <a:t>La epidemiología se considera una ciencia básica de la medicina preventiva y una fuente de información para la de salud pública. La epidemiología estudia, sobre todo, la relación causa-efecto entre exposición y enfermedad. Las enfermedades no se producen de forma aleatoria; tienen causas, muchas de ellas sociales, que pueden </a:t>
            </a:r>
            <a:r>
              <a:rPr lang="es-MX" sz="4000" dirty="0" smtClean="0">
                <a:solidFill>
                  <a:schemeClr val="bg1"/>
                </a:solidFill>
                <a:latin typeface="+mj-lt"/>
              </a:rPr>
              <a:t>evitarse.</a:t>
            </a:r>
            <a:endParaRPr lang="es-MX" sz="40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97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Utilidad de la epidemiología</vt:lpstr>
      <vt:lpstr>Funcion de la epidemiologia 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Utilidad de la epidemiología</dc:title>
  <dc:creator>david</dc:creator>
  <cp:lastModifiedBy>david</cp:lastModifiedBy>
  <cp:revision>2</cp:revision>
  <dcterms:created xsi:type="dcterms:W3CDTF">2011-10-03T23:16:44Z</dcterms:created>
  <dcterms:modified xsi:type="dcterms:W3CDTF">2011-10-03T23:34:57Z</dcterms:modified>
</cp:coreProperties>
</file>