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6C3B-6189-4CD8-A817-CE0AE9AAD65A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EB76-4DBE-4FCF-B633-826ACEE721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121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6C3B-6189-4CD8-A817-CE0AE9AAD65A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EB76-4DBE-4FCF-B633-826ACEE721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062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6C3B-6189-4CD8-A817-CE0AE9AAD65A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EB76-4DBE-4FCF-B633-826ACEE721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974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6C3B-6189-4CD8-A817-CE0AE9AAD65A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EB76-4DBE-4FCF-B633-826ACEE721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935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6C3B-6189-4CD8-A817-CE0AE9AAD65A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EB76-4DBE-4FCF-B633-826ACEE721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93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6C3B-6189-4CD8-A817-CE0AE9AAD65A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EB76-4DBE-4FCF-B633-826ACEE721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357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6C3B-6189-4CD8-A817-CE0AE9AAD65A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EB76-4DBE-4FCF-B633-826ACEE721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6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6C3B-6189-4CD8-A817-CE0AE9AAD65A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EB76-4DBE-4FCF-B633-826ACEE721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1195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6C3B-6189-4CD8-A817-CE0AE9AAD65A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EB76-4DBE-4FCF-B633-826ACEE721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8797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6C3B-6189-4CD8-A817-CE0AE9AAD65A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EB76-4DBE-4FCF-B633-826ACEE721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1617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6C3B-6189-4CD8-A817-CE0AE9AAD65A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EB76-4DBE-4FCF-B633-826ACEE721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590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E6C3B-6189-4CD8-A817-CE0AE9AAD65A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2EB76-4DBE-4FCF-B633-826ACEE721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160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 flipV="1">
            <a:off x="251520" y="2836109"/>
            <a:ext cx="7560840" cy="16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251520" y="28529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0" y="3365056"/>
            <a:ext cx="9589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1500 </a:t>
            </a:r>
            <a:r>
              <a:rPr lang="es-MX" dirty="0" err="1" smtClean="0"/>
              <a:t>aC</a:t>
            </a:r>
            <a:endParaRPr lang="es-MX" dirty="0" smtClean="0"/>
          </a:p>
          <a:p>
            <a:r>
              <a:rPr lang="es-MX" dirty="0" smtClean="0"/>
              <a:t>Código </a:t>
            </a:r>
          </a:p>
          <a:p>
            <a:r>
              <a:rPr lang="es-MX" dirty="0" smtClean="0"/>
              <a:t>De</a:t>
            </a:r>
          </a:p>
          <a:p>
            <a:r>
              <a:rPr lang="es-MX" dirty="0" smtClean="0"/>
              <a:t>Higiene </a:t>
            </a:r>
          </a:p>
          <a:p>
            <a:r>
              <a:rPr lang="es-MX" dirty="0" smtClean="0"/>
              <a:t>Egipcios</a:t>
            </a:r>
          </a:p>
          <a:p>
            <a:endParaRPr lang="es-MX" dirty="0"/>
          </a:p>
          <a:p>
            <a:endParaRPr lang="es-MX" dirty="0"/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835696" y="252893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251747" y="1081783"/>
            <a:ext cx="11945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1347 DC</a:t>
            </a:r>
          </a:p>
          <a:p>
            <a:r>
              <a:rPr lang="es-MX" dirty="0" smtClean="0"/>
              <a:t>Peste </a:t>
            </a:r>
          </a:p>
          <a:p>
            <a:r>
              <a:rPr lang="es-MX" dirty="0" err="1" smtClean="0"/>
              <a:t>Bubonica</a:t>
            </a:r>
            <a:endParaRPr lang="es-MX" dirty="0" smtClean="0"/>
          </a:p>
          <a:p>
            <a:r>
              <a:rPr lang="es-MX" dirty="0" smtClean="0"/>
              <a:t>(Mongolia </a:t>
            </a:r>
          </a:p>
          <a:p>
            <a:r>
              <a:rPr lang="es-MX" dirty="0" smtClean="0"/>
              <a:t>Y China)</a:t>
            </a:r>
          </a:p>
          <a:p>
            <a:r>
              <a:rPr lang="es-MX" dirty="0" smtClean="0"/>
              <a:t>  </a:t>
            </a:r>
            <a:endParaRPr lang="es-MX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1259632" y="2852936"/>
            <a:ext cx="0" cy="323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958917" y="3176934"/>
            <a:ext cx="497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0</a:t>
            </a:r>
            <a:endParaRPr lang="es-MX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2915816" y="2852936"/>
            <a:ext cx="0" cy="508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2145765" y="3423843"/>
            <a:ext cx="15401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1546 DC</a:t>
            </a:r>
          </a:p>
          <a:p>
            <a:pPr algn="ctr"/>
            <a:r>
              <a:rPr lang="es-MX" dirty="0" err="1" smtClean="0"/>
              <a:t>Girolamo</a:t>
            </a:r>
            <a:r>
              <a:rPr lang="es-MX" dirty="0" smtClean="0"/>
              <a:t> </a:t>
            </a:r>
          </a:p>
          <a:p>
            <a:pPr algn="ctr"/>
            <a:r>
              <a:rPr lang="es-MX" dirty="0" err="1" smtClean="0"/>
              <a:t>Fracastor</a:t>
            </a:r>
            <a:endParaRPr lang="es-MX" dirty="0" smtClean="0"/>
          </a:p>
          <a:p>
            <a:pPr algn="ctr"/>
            <a:r>
              <a:rPr lang="es-MX" dirty="0" smtClean="0"/>
              <a:t>Clasifica las</a:t>
            </a:r>
          </a:p>
          <a:p>
            <a:pPr algn="ctr"/>
            <a:r>
              <a:rPr lang="es-MX" dirty="0" smtClean="0"/>
              <a:t>Enfermedades</a:t>
            </a:r>
          </a:p>
          <a:p>
            <a:pPr algn="ctr"/>
            <a:r>
              <a:rPr lang="es-MX" dirty="0" smtClean="0"/>
              <a:t>contagiosas</a:t>
            </a:r>
            <a:endParaRPr lang="es-MX" dirty="0"/>
          </a:p>
        </p:txBody>
      </p:sp>
      <p:cxnSp>
        <p:nvCxnSpPr>
          <p:cNvPr id="20" name="19 Conector recto de flecha"/>
          <p:cNvCxnSpPr/>
          <p:nvPr/>
        </p:nvCxnSpPr>
        <p:spPr>
          <a:xfrm flipV="1">
            <a:off x="3685867" y="2528938"/>
            <a:ext cx="0" cy="323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3083930" y="436372"/>
            <a:ext cx="138005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1662 DC</a:t>
            </a:r>
          </a:p>
          <a:p>
            <a:r>
              <a:rPr lang="es-MX" dirty="0" smtClean="0"/>
              <a:t>John </a:t>
            </a:r>
            <a:r>
              <a:rPr lang="es-MX" dirty="0" err="1" smtClean="0"/>
              <a:t>Graunt</a:t>
            </a:r>
            <a:r>
              <a:rPr lang="es-MX" dirty="0" smtClean="0"/>
              <a:t> </a:t>
            </a:r>
          </a:p>
          <a:p>
            <a:r>
              <a:rPr lang="es-MX" dirty="0" smtClean="0"/>
              <a:t>Cuantifica </a:t>
            </a:r>
          </a:p>
          <a:p>
            <a:r>
              <a:rPr lang="es-MX" dirty="0" smtClean="0"/>
              <a:t>Patrones</a:t>
            </a:r>
          </a:p>
          <a:p>
            <a:r>
              <a:rPr lang="es-MX" dirty="0" smtClean="0"/>
              <a:t>Nacimiento,</a:t>
            </a:r>
          </a:p>
          <a:p>
            <a:r>
              <a:rPr lang="es-MX" dirty="0" smtClean="0"/>
              <a:t>Muerte y </a:t>
            </a:r>
          </a:p>
          <a:p>
            <a:r>
              <a:rPr lang="es-MX" dirty="0" smtClean="0"/>
              <a:t>ocurrencia</a:t>
            </a:r>
            <a:endParaRPr lang="es-MX" dirty="0"/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5004048" y="2836109"/>
            <a:ext cx="0" cy="508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4192928" y="3365056"/>
            <a:ext cx="16222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1854 DC</a:t>
            </a:r>
          </a:p>
          <a:p>
            <a:pPr algn="ctr"/>
            <a:r>
              <a:rPr lang="es-MX" dirty="0" smtClean="0"/>
              <a:t>John Snow</a:t>
            </a:r>
          </a:p>
          <a:p>
            <a:pPr algn="ctr"/>
            <a:r>
              <a:rPr lang="es-MX" dirty="0" smtClean="0"/>
              <a:t>Método</a:t>
            </a:r>
          </a:p>
          <a:p>
            <a:pPr algn="ctr"/>
            <a:r>
              <a:rPr lang="es-MX" dirty="0" smtClean="0"/>
              <a:t>Epidemiológico</a:t>
            </a:r>
            <a:endParaRPr lang="es-MX" dirty="0"/>
          </a:p>
        </p:txBody>
      </p:sp>
      <p:cxnSp>
        <p:nvCxnSpPr>
          <p:cNvPr id="26" name="25 Conector recto de flecha"/>
          <p:cNvCxnSpPr/>
          <p:nvPr/>
        </p:nvCxnSpPr>
        <p:spPr>
          <a:xfrm flipV="1">
            <a:off x="6228184" y="2467697"/>
            <a:ext cx="0" cy="368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5600608" y="793780"/>
            <a:ext cx="12551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1957 DC</a:t>
            </a:r>
          </a:p>
          <a:p>
            <a:r>
              <a:rPr lang="es-MX" dirty="0" err="1" smtClean="0"/>
              <a:t>Leawell</a:t>
            </a:r>
            <a:endParaRPr lang="es-MX" dirty="0" smtClean="0"/>
          </a:p>
          <a:p>
            <a:r>
              <a:rPr lang="es-MX" dirty="0" smtClean="0"/>
              <a:t>Y Clark</a:t>
            </a:r>
          </a:p>
          <a:p>
            <a:r>
              <a:rPr lang="es-MX" dirty="0" smtClean="0"/>
              <a:t>Modelo </a:t>
            </a:r>
          </a:p>
          <a:p>
            <a:r>
              <a:rPr lang="es-MX" dirty="0" err="1" smtClean="0"/>
              <a:t>multicausal</a:t>
            </a:r>
            <a:endParaRPr lang="es-MX" dirty="0"/>
          </a:p>
        </p:txBody>
      </p:sp>
      <p:cxnSp>
        <p:nvCxnSpPr>
          <p:cNvPr id="30" name="29 Conector recto de flecha"/>
          <p:cNvCxnSpPr/>
          <p:nvPr/>
        </p:nvCxnSpPr>
        <p:spPr>
          <a:xfrm>
            <a:off x="7827168" y="2836109"/>
            <a:ext cx="0" cy="5040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6732240" y="3340127"/>
            <a:ext cx="15151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1958 DC</a:t>
            </a:r>
          </a:p>
          <a:p>
            <a:r>
              <a:rPr lang="es-MX" dirty="0" smtClean="0"/>
              <a:t>John R Paul</a:t>
            </a:r>
          </a:p>
          <a:p>
            <a:r>
              <a:rPr lang="es-MX" dirty="0" smtClean="0"/>
              <a:t>Epidemiologia</a:t>
            </a:r>
          </a:p>
          <a:p>
            <a:r>
              <a:rPr lang="es-MX" dirty="0" err="1" smtClean="0"/>
              <a:t>Clinica</a:t>
            </a:r>
            <a:endParaRPr lang="es-MX" dirty="0"/>
          </a:p>
        </p:txBody>
      </p:sp>
      <p:sp>
        <p:nvSpPr>
          <p:cNvPr id="37" name="36 CuadroTexto"/>
          <p:cNvSpPr txBox="1"/>
          <p:nvPr/>
        </p:nvSpPr>
        <p:spPr>
          <a:xfrm>
            <a:off x="683568" y="5877272"/>
            <a:ext cx="4613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/>
              <a:t>LINEA DEL TIEMPO DE LA EPIDEMIOLOGIA</a:t>
            </a:r>
          </a:p>
          <a:p>
            <a:r>
              <a:rPr lang="es-MX" sz="2000" dirty="0" smtClean="0"/>
              <a:t>Jonathan Fernando Cervantes  </a:t>
            </a:r>
            <a:r>
              <a:rPr lang="es-MX" sz="2000" dirty="0" err="1" smtClean="0"/>
              <a:t>Almendarez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2499229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67</Words>
  <Application>Microsoft Office PowerPoint</Application>
  <PresentationFormat>Presentación en pantalla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2012-03-12T23:32:37Z</dcterms:created>
  <dcterms:modified xsi:type="dcterms:W3CDTF">2012-03-12T23:52:22Z</dcterms:modified>
</cp:coreProperties>
</file>