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13B6-C17E-4C2B-A04C-8079AD2B249D}" type="datetimeFigureOut">
              <a:rPr lang="es-MX" smtClean="0"/>
              <a:pPr/>
              <a:t>12/03/2012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CCA31B8-9EEF-4F71-8490-2013F2D072E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13B6-C17E-4C2B-A04C-8079AD2B249D}" type="datetimeFigureOut">
              <a:rPr lang="es-MX" smtClean="0"/>
              <a:pPr/>
              <a:t>12/03/2012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31B8-9EEF-4F71-8490-2013F2D072E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13B6-C17E-4C2B-A04C-8079AD2B249D}" type="datetimeFigureOut">
              <a:rPr lang="es-MX" smtClean="0"/>
              <a:pPr/>
              <a:t>12/03/2012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31B8-9EEF-4F71-8490-2013F2D072E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13B6-C17E-4C2B-A04C-8079AD2B249D}" type="datetimeFigureOut">
              <a:rPr lang="es-MX" smtClean="0"/>
              <a:pPr/>
              <a:t>12/03/2012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31B8-9EEF-4F71-8490-2013F2D072E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13B6-C17E-4C2B-A04C-8079AD2B249D}" type="datetimeFigureOut">
              <a:rPr lang="es-MX" smtClean="0"/>
              <a:pPr/>
              <a:t>12/03/2012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CCA31B8-9EEF-4F71-8490-2013F2D072E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13B6-C17E-4C2B-A04C-8079AD2B249D}" type="datetimeFigureOut">
              <a:rPr lang="es-MX" smtClean="0"/>
              <a:pPr/>
              <a:t>12/03/2012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31B8-9EEF-4F71-8490-2013F2D072E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13B6-C17E-4C2B-A04C-8079AD2B249D}" type="datetimeFigureOut">
              <a:rPr lang="es-MX" smtClean="0"/>
              <a:pPr/>
              <a:t>12/03/2012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31B8-9EEF-4F71-8490-2013F2D072E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13B6-C17E-4C2B-A04C-8079AD2B249D}" type="datetimeFigureOut">
              <a:rPr lang="es-MX" smtClean="0"/>
              <a:pPr/>
              <a:t>12/03/2012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31B8-9EEF-4F71-8490-2013F2D072E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13B6-C17E-4C2B-A04C-8079AD2B249D}" type="datetimeFigureOut">
              <a:rPr lang="es-MX" smtClean="0"/>
              <a:pPr/>
              <a:t>12/03/2012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31B8-9EEF-4F71-8490-2013F2D072E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13B6-C17E-4C2B-A04C-8079AD2B249D}" type="datetimeFigureOut">
              <a:rPr lang="es-MX" smtClean="0"/>
              <a:pPr/>
              <a:t>12/03/2012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31B8-9EEF-4F71-8490-2013F2D072E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13B6-C17E-4C2B-A04C-8079AD2B249D}" type="datetimeFigureOut">
              <a:rPr lang="es-MX" smtClean="0"/>
              <a:pPr/>
              <a:t>12/03/2012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CCA31B8-9EEF-4F71-8490-2013F2D072E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B2613B6-C17E-4C2B-A04C-8079AD2B249D}" type="datetimeFigureOut">
              <a:rPr lang="es-MX" smtClean="0"/>
              <a:pPr/>
              <a:t>12/03/2012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CCA31B8-9EEF-4F71-8490-2013F2D072E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1556792"/>
            <a:ext cx="9144000" cy="5301208"/>
          </a:xfrm>
        </p:spPr>
        <p:txBody>
          <a:bodyPr>
            <a:normAutofit fontScale="92500" lnSpcReduction="20000"/>
          </a:bodyPr>
          <a:lstStyle/>
          <a:p>
            <a:r>
              <a:rPr lang="es-MX" b="1" dirty="0" smtClean="0">
                <a:solidFill>
                  <a:srgbClr val="C00000"/>
                </a:solidFill>
              </a:rPr>
              <a:t>                         2000ac</a:t>
            </a:r>
            <a:r>
              <a:rPr lang="es-MX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s-MX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Texto más antiguo que hace referencia a un                                                                              </a:t>
            </a:r>
            <a:r>
              <a:rPr lang="es-MX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</a:t>
            </a:r>
            <a:r>
              <a:rPr lang="es-MX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padecimiento </a:t>
            </a:r>
            <a:r>
              <a:rPr lang="es-MX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colectivo</a:t>
            </a:r>
          </a:p>
          <a:p>
            <a:endParaRPr lang="es-MX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s-MX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</a:t>
            </a:r>
          </a:p>
          <a:p>
            <a:r>
              <a:rPr lang="es-MX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dirty="0" smtClean="0">
                <a:solidFill>
                  <a:srgbClr val="C00000"/>
                </a:solidFill>
              </a:rPr>
              <a:t>460ac     </a:t>
            </a:r>
            <a:r>
              <a:rPr lang="es-MX" b="1" dirty="0" smtClean="0"/>
              <a:t>Hipócrates  </a:t>
            </a:r>
            <a:r>
              <a:rPr lang="es-MX" dirty="0" smtClean="0"/>
              <a:t>Usa expresiones epidémico </a:t>
            </a:r>
            <a:r>
              <a:rPr lang="es-MX" dirty="0" smtClean="0"/>
              <a:t>y                  en                                      endémico </a:t>
            </a:r>
            <a:r>
              <a:rPr lang="es-MX" dirty="0" smtClean="0"/>
              <a:t>al referirse a </a:t>
            </a:r>
            <a:r>
              <a:rPr lang="es-MX" dirty="0" smtClean="0"/>
              <a:t>padecimientos  </a:t>
            </a:r>
          </a:p>
          <a:p>
            <a:endParaRPr lang="es-MX" b="1" dirty="0" smtClean="0"/>
          </a:p>
          <a:p>
            <a:endParaRPr lang="es-MX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s-MX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</a:t>
            </a:r>
            <a:r>
              <a:rPr lang="es-MX" dirty="0" smtClean="0">
                <a:solidFill>
                  <a:srgbClr val="C00000"/>
                </a:solidFill>
              </a:rPr>
              <a:t>400-600  </a:t>
            </a:r>
            <a:r>
              <a:rPr lang="es-MX" b="1" dirty="0" smtClean="0"/>
              <a:t>Reinado del </a:t>
            </a:r>
            <a:r>
              <a:rPr lang="es-MX" b="1" dirty="0" err="1" smtClean="0"/>
              <a:t>emperdor</a:t>
            </a:r>
            <a:r>
              <a:rPr lang="es-MX" b="1" dirty="0" smtClean="0"/>
              <a:t> Justiniano</a:t>
            </a:r>
          </a:p>
          <a:p>
            <a:r>
              <a:rPr lang="es-MX" dirty="0" smtClean="0">
                <a:solidFill>
                  <a:srgbClr val="C00000"/>
                </a:solidFill>
              </a:rPr>
              <a:t>                                        </a:t>
            </a:r>
            <a:r>
              <a:rPr lang="es-MX" dirty="0" smtClean="0"/>
              <a:t>A una terrible plaga que azota al mundo, recibe el </a:t>
            </a:r>
            <a:r>
              <a:rPr lang="es-MX" dirty="0" smtClean="0"/>
              <a:t>                                 nombre griego </a:t>
            </a:r>
            <a:r>
              <a:rPr lang="es-MX" dirty="0" smtClean="0"/>
              <a:t>de "epidemia"</a:t>
            </a:r>
          </a:p>
          <a:p>
            <a:pPr algn="l"/>
            <a:endParaRPr lang="es-MX" dirty="0" smtClean="0">
              <a:solidFill>
                <a:srgbClr val="C00000"/>
              </a:solidFill>
            </a:endParaRPr>
          </a:p>
          <a:p>
            <a:pPr algn="l"/>
            <a:r>
              <a:rPr lang="es-MX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</a:t>
            </a:r>
            <a:r>
              <a:rPr lang="es-MX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</a:t>
            </a:r>
            <a:r>
              <a:rPr lang="es-MX" sz="1700" dirty="0" smtClean="0">
                <a:solidFill>
                  <a:srgbClr val="FF0000"/>
                </a:solidFill>
              </a:rPr>
              <a:t>http://timerime.com/es/linea_de_tiempo/1030010/Epidemiologa/ </a:t>
            </a:r>
            <a:endParaRPr lang="es-MX" sz="1700" dirty="0" smtClean="0">
              <a:solidFill>
                <a:srgbClr val="FF0000"/>
              </a:solidFill>
            </a:endParaRPr>
          </a:p>
          <a:p>
            <a:pPr algn="l"/>
            <a:r>
              <a:rPr lang="es-MX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</a:t>
            </a:r>
          </a:p>
          <a:p>
            <a:pPr algn="l"/>
            <a:endParaRPr lang="es-MX" b="1" dirty="0">
              <a:solidFill>
                <a:srgbClr val="C00000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470025"/>
          </a:xfrm>
        </p:spPr>
        <p:txBody>
          <a:bodyPr/>
          <a:lstStyle/>
          <a:p>
            <a:r>
              <a:rPr lang="es-MX" b="1" dirty="0" err="1" smtClean="0">
                <a:solidFill>
                  <a:schemeClr val="tx1"/>
                </a:solidFill>
              </a:rPr>
              <a:t>Linea</a:t>
            </a:r>
            <a:r>
              <a:rPr lang="es-MX" b="1" dirty="0" smtClean="0">
                <a:solidFill>
                  <a:schemeClr val="tx1"/>
                </a:solidFill>
              </a:rPr>
              <a:t> del tiempo</a:t>
            </a:r>
            <a:endParaRPr lang="es-MX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k\Desktop\epiemi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12776"/>
            <a:ext cx="1331640" cy="1492546"/>
          </a:xfrm>
          <a:prstGeom prst="rect">
            <a:avLst/>
          </a:prstGeom>
          <a:noFill/>
        </p:spPr>
      </p:pic>
      <p:pic>
        <p:nvPicPr>
          <p:cNvPr id="4" name="Picture 2" descr="C:\Users\k\Desktop\dgsah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284984"/>
            <a:ext cx="1259632" cy="1564043"/>
          </a:xfrm>
          <a:prstGeom prst="rect">
            <a:avLst/>
          </a:prstGeom>
          <a:noFill/>
        </p:spPr>
      </p:pic>
      <p:pic>
        <p:nvPicPr>
          <p:cNvPr id="1027" name="Picture 3" descr="C:\Users\k\Desktop\resized_image2_3366c8d268c4578530c64c3b6ef0e9f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5013176"/>
            <a:ext cx="1440160" cy="16055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40</TotalTime>
  <Words>59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Equidad</vt:lpstr>
      <vt:lpstr>Linea del tiempo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 del tiempo</dc:title>
  <dc:creator>k</dc:creator>
  <cp:lastModifiedBy>k</cp:lastModifiedBy>
  <cp:revision>5</cp:revision>
  <dcterms:created xsi:type="dcterms:W3CDTF">2012-03-13T04:32:50Z</dcterms:created>
  <dcterms:modified xsi:type="dcterms:W3CDTF">2012-03-13T05:15:59Z</dcterms:modified>
</cp:coreProperties>
</file>