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B5CF-C1E6-4491-AB4B-31C29DC1B556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2E79-1C2E-4C29-95AF-687551D7BC0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B5CF-C1E6-4491-AB4B-31C29DC1B556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2E79-1C2E-4C29-95AF-687551D7BC0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B5CF-C1E6-4491-AB4B-31C29DC1B556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2E79-1C2E-4C29-95AF-687551D7BC0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B5CF-C1E6-4491-AB4B-31C29DC1B556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2E79-1C2E-4C29-95AF-687551D7BC0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B5CF-C1E6-4491-AB4B-31C29DC1B556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2E79-1C2E-4C29-95AF-687551D7BC0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B5CF-C1E6-4491-AB4B-31C29DC1B556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2E79-1C2E-4C29-95AF-687551D7BC0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B5CF-C1E6-4491-AB4B-31C29DC1B556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2E79-1C2E-4C29-95AF-687551D7BC0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B5CF-C1E6-4491-AB4B-31C29DC1B556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2E79-1C2E-4C29-95AF-687551D7BC0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B5CF-C1E6-4491-AB4B-31C29DC1B556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2E79-1C2E-4C29-95AF-687551D7BC0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B5CF-C1E6-4491-AB4B-31C29DC1B556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2E79-1C2E-4C29-95AF-687551D7BC0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B5CF-C1E6-4491-AB4B-31C29DC1B556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2E79-1C2E-4C29-95AF-687551D7BC0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DB5CF-C1E6-4491-AB4B-31C29DC1B556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2E79-1C2E-4C29-95AF-687551D7BC07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-459431"/>
            <a:ext cx="7772400" cy="459431"/>
          </a:xfrm>
        </p:spPr>
        <p:txBody>
          <a:bodyPr>
            <a:normAutofit fontScale="90000"/>
          </a:bodyPr>
          <a:lstStyle/>
          <a:p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7544" y="260648"/>
            <a:ext cx="8064896" cy="5976664"/>
          </a:xfrm>
        </p:spPr>
        <p:txBody>
          <a:bodyPr>
            <a:normAutofit/>
          </a:bodyPr>
          <a:lstStyle/>
          <a:p>
            <a:pPr algn="l"/>
            <a:r>
              <a:rPr lang="es-MX" sz="2400" dirty="0"/>
              <a:t>Existe evidencia de un enfoque epidemiológico preventivo: en 2650 </a:t>
            </a:r>
            <a:r>
              <a:rPr lang="es-MX" sz="2400" dirty="0" err="1"/>
              <a:t>aC</a:t>
            </a:r>
            <a:r>
              <a:rPr lang="es-MX" sz="2400" dirty="0"/>
              <a:t> se publica el_ </a:t>
            </a:r>
            <a:r>
              <a:rPr lang="es-MX" sz="2400" dirty="0" err="1"/>
              <a:t>Nei-__King</a:t>
            </a:r>
            <a:r>
              <a:rPr lang="es-MX" sz="2400" dirty="0"/>
              <a:t> Canon de la Medicina _en el que figuran la viruela y métodos para su prevención </a:t>
            </a:r>
            <a:r>
              <a:rPr lang="es-MX" sz="2400" dirty="0" smtClean="0"/>
              <a:t/>
            </a:r>
            <a:br>
              <a:rPr lang="es-MX" sz="2400" dirty="0" smtClean="0"/>
            </a:br>
            <a:r>
              <a:rPr lang="es-MX" sz="2400" dirty="0"/>
              <a:t>*-L*os hebreos </a:t>
            </a:r>
            <a:r>
              <a:rPr lang="es-MX" sz="2400" dirty="0" smtClean="0"/>
              <a:t/>
            </a:r>
            <a:br>
              <a:rPr lang="es-MX" sz="2400" dirty="0" smtClean="0"/>
            </a:br>
            <a:r>
              <a:rPr lang="es-MX" sz="2400" dirty="0"/>
              <a:t>Incluyen en la Ley </a:t>
            </a:r>
            <a:r>
              <a:rPr lang="es-MX" sz="2400" dirty="0" err="1"/>
              <a:t>Mosaica</a:t>
            </a:r>
            <a:r>
              <a:rPr lang="es-MX" sz="2400" dirty="0"/>
              <a:t>, el Levítico primer código de higiene, escrito en el año 1500 a.C. </a:t>
            </a:r>
            <a:r>
              <a:rPr lang="es-MX" sz="2400" dirty="0" smtClean="0"/>
              <a:t/>
            </a:r>
            <a:br>
              <a:rPr lang="es-MX" sz="2400" dirty="0" smtClean="0"/>
            </a:br>
            <a:r>
              <a:rPr lang="es-MX" sz="2400" dirty="0"/>
              <a:t>-Hipócrates   </a:t>
            </a:r>
            <a:r>
              <a:rPr lang="es-MX" sz="2400" dirty="0" smtClean="0"/>
              <a:t/>
            </a:r>
            <a:br>
              <a:rPr lang="es-MX" sz="2400" dirty="0" smtClean="0"/>
            </a:br>
            <a:r>
              <a:rPr lang="es-MX" sz="2400" dirty="0"/>
              <a:t>Escribe los libros: Epidemia I, Epidemia III y Aires, Aguas y Lugares </a:t>
            </a:r>
            <a:r>
              <a:rPr lang="es-MX" sz="2400" dirty="0" smtClean="0"/>
              <a:t/>
            </a:r>
            <a:br>
              <a:rPr lang="es-MX" sz="2400" dirty="0" smtClean="0"/>
            </a:br>
            <a:r>
              <a:rPr lang="es-MX" sz="2400" dirty="0"/>
              <a:t>-Estudios de John Snow sobre el cólera   </a:t>
            </a:r>
            <a:r>
              <a:rPr lang="es-MX" sz="2400" dirty="0" smtClean="0"/>
              <a:t/>
            </a:r>
            <a:br>
              <a:rPr lang="es-MX" sz="2400" dirty="0" smtClean="0"/>
            </a:br>
            <a:r>
              <a:rPr lang="es-MX" sz="2400" dirty="0"/>
              <a:t>Los comienzos de la epidemiología científica se vinculan con las observaciones que realizara John Snow durante las epidemias de cólera que afectaron a Londres en 1849 y 1854. </a:t>
            </a:r>
            <a:endParaRPr lang="es-MX" sz="2400" dirty="0" smtClean="0"/>
          </a:p>
          <a:p>
            <a:pPr algn="l"/>
            <a:endParaRPr lang="es-MX" sz="2000" dirty="0" smtClean="0"/>
          </a:p>
          <a:p>
            <a:pPr algn="l"/>
            <a:endParaRPr lang="es-MX" sz="2000" dirty="0" smtClean="0"/>
          </a:p>
          <a:p>
            <a:pPr algn="just"/>
            <a:r>
              <a:rPr lang="es-MX" sz="2000" dirty="0" smtClean="0">
                <a:solidFill>
                  <a:srgbClr val="C00000"/>
                </a:solidFill>
              </a:rPr>
              <a:t>Escuelamedica.com</a:t>
            </a:r>
          </a:p>
          <a:p>
            <a:pPr algn="just"/>
            <a:endParaRPr lang="es-MX" sz="20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20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k</dc:creator>
  <cp:lastModifiedBy>k</cp:lastModifiedBy>
  <cp:revision>3</cp:revision>
  <dcterms:created xsi:type="dcterms:W3CDTF">2012-03-13T01:57:26Z</dcterms:created>
  <dcterms:modified xsi:type="dcterms:W3CDTF">2012-03-13T02:25:49Z</dcterms:modified>
</cp:coreProperties>
</file>