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45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35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56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04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8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19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19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805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634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85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58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D0399-679B-4783-BD97-0BDDE33FDEA9}" type="datetimeFigureOut">
              <a:rPr lang="es-MX" smtClean="0"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89530-B0C0-49AF-92FE-AB92DCF1F7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1496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scribd.com/doc/27026050/ANTECEDENTES-EPIDEMIOLOGI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95536" y="332656"/>
            <a:ext cx="1944216" cy="9361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HISTORIA DE LA EPIDEMIOLOGÍA.</a:t>
            </a:r>
            <a:endParaRPr lang="es-MX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483768" y="8007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3131840" y="332656"/>
            <a:ext cx="2016224" cy="10801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2000 a.C con Hipócrates solo era una rama de la salud pública, tomado como castigo o perdón.</a:t>
            </a:r>
            <a:endParaRPr lang="es-MX" sz="1400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5292080" y="80070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6012160" y="332656"/>
            <a:ext cx="1872208" cy="10801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Winslow empieza a usar la palabra contagio en el s. XIV.</a:t>
            </a:r>
            <a:endParaRPr lang="es-MX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79641">
            <a:off x="6744064" y="1773750"/>
            <a:ext cx="5857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11 Rectángulo redondeado"/>
          <p:cNvSpPr/>
          <p:nvPr/>
        </p:nvSpPr>
        <p:spPr>
          <a:xfrm>
            <a:off x="3210450" y="2125840"/>
            <a:ext cx="2081630" cy="14885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 1580  Guillaume de Baillou publicó un contenido de la relación de las epidemias de sarampión, difteria y peste, características y propagación.</a:t>
            </a:r>
            <a:endParaRPr lang="es-MX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404134" y="2710376"/>
            <a:ext cx="5857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12 Rectángulo redondeado"/>
          <p:cNvSpPr/>
          <p:nvPr/>
        </p:nvSpPr>
        <p:spPr>
          <a:xfrm>
            <a:off x="289561" y="2006486"/>
            <a:ext cx="2128278" cy="142251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Girolamo Fracastoro en 1546 publicó un libro donde exponía las enfermedades contagiosas en aquel tiempo. </a:t>
            </a:r>
            <a:endParaRPr lang="es-MX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83768" y="2824387"/>
            <a:ext cx="5857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13 Rectángulo redondeado"/>
          <p:cNvSpPr/>
          <p:nvPr/>
        </p:nvSpPr>
        <p:spPr>
          <a:xfrm>
            <a:off x="6300192" y="2167021"/>
            <a:ext cx="2088231" cy="129614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 1662 John Graunt aportó métodos a la epidemiología para medir cuantitativamente los fenómenos.</a:t>
            </a:r>
            <a:endParaRPr lang="es-MX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93082" y="3827879"/>
            <a:ext cx="5857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Rectángulo redondeado"/>
          <p:cNvSpPr/>
          <p:nvPr/>
        </p:nvSpPr>
        <p:spPr>
          <a:xfrm>
            <a:off x="3464778" y="4224708"/>
            <a:ext cx="2232249" cy="8640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 1839 William </a:t>
            </a:r>
            <a:r>
              <a:rPr lang="es-MX" sz="1400" dirty="0" err="1" smtClean="0"/>
              <a:t>Farr</a:t>
            </a:r>
            <a:r>
              <a:rPr lang="es-MX" sz="1400" dirty="0" smtClean="0"/>
              <a:t> hizo estudios referentes a la mortalidad.</a:t>
            </a:r>
            <a:endParaRPr lang="es-MX" sz="1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59214"/>
            <a:ext cx="5857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5 Rectángulo redondeado"/>
          <p:cNvSpPr/>
          <p:nvPr/>
        </p:nvSpPr>
        <p:spPr>
          <a:xfrm>
            <a:off x="257599" y="4268079"/>
            <a:ext cx="2160240" cy="9361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 1796  </a:t>
            </a:r>
            <a:r>
              <a:rPr lang="es-MX" sz="1400" dirty="0"/>
              <a:t>J</a:t>
            </a:r>
            <a:r>
              <a:rPr lang="es-MX" sz="1400" dirty="0" smtClean="0"/>
              <a:t>enner administró la vacuna contra la viruela.</a:t>
            </a:r>
            <a:endParaRPr lang="es-MX" sz="1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77381"/>
            <a:ext cx="585787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16 Rectángulo redondeado"/>
          <p:cNvSpPr/>
          <p:nvPr/>
        </p:nvSpPr>
        <p:spPr>
          <a:xfrm>
            <a:off x="6475626" y="5517232"/>
            <a:ext cx="2088232" cy="122413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 la actualidad se siguen haciendo estudios de enfermedades infecciosas y no infecciosas.</a:t>
            </a:r>
            <a:endParaRPr lang="es-MX" sz="1400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7463352" y="508880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6475626" y="4080692"/>
            <a:ext cx="2088232" cy="100811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 1849 </a:t>
            </a:r>
            <a:r>
              <a:rPr lang="es-MX" sz="1400" dirty="0"/>
              <a:t>J</a:t>
            </a:r>
            <a:r>
              <a:rPr lang="es-MX" sz="1400" dirty="0" smtClean="0"/>
              <a:t>ohn Snow demostró que el cólera se propagaba por agua contaminada</a:t>
            </a:r>
            <a:r>
              <a:rPr lang="es-MX" dirty="0" smtClean="0"/>
              <a:t>.</a:t>
            </a:r>
            <a:endParaRPr lang="es-MX" dirty="0"/>
          </a:p>
        </p:txBody>
      </p:sp>
      <p:cxnSp>
        <p:nvCxnSpPr>
          <p:cNvPr id="22" name="21 Conector recto de flecha"/>
          <p:cNvCxnSpPr/>
          <p:nvPr/>
        </p:nvCxnSpPr>
        <p:spPr>
          <a:xfrm flipH="1">
            <a:off x="5796136" y="623731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3563888" y="5517232"/>
            <a:ext cx="2133139" cy="122413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 1915 </a:t>
            </a:r>
            <a:r>
              <a:rPr lang="es-MX" sz="1400" dirty="0" err="1" smtClean="0"/>
              <a:t>Goldberger</a:t>
            </a:r>
            <a:r>
              <a:rPr lang="es-MX" sz="1400" dirty="0" smtClean="0"/>
              <a:t> provocó pelagra, enfermedad producida por carencia de vitamina B12, con una dieta deficiente de este.</a:t>
            </a:r>
            <a:endParaRPr lang="es-MX" sz="1400" dirty="0"/>
          </a:p>
        </p:txBody>
      </p:sp>
      <p:cxnSp>
        <p:nvCxnSpPr>
          <p:cNvPr id="25" name="24 Conector recto de flecha"/>
          <p:cNvCxnSpPr/>
          <p:nvPr/>
        </p:nvCxnSpPr>
        <p:spPr>
          <a:xfrm flipH="1">
            <a:off x="2776661" y="6129300"/>
            <a:ext cx="5449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 redondeado"/>
          <p:cNvSpPr/>
          <p:nvPr/>
        </p:nvSpPr>
        <p:spPr>
          <a:xfrm>
            <a:off x="289560" y="5661248"/>
            <a:ext cx="2446235" cy="108012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hlinkClick r:id="rId3"/>
              </a:rPr>
              <a:t>http://es.scribd.com/doc/27026050/ANTECEDENTES-EPIDEMIOLOGIA</a:t>
            </a:r>
            <a:r>
              <a:rPr lang="es-MX" sz="1400" dirty="0" smtClean="0"/>
              <a:t> Yuliana Mendoza Sánchez 2C odontología.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3362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172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yuliana</dc:creator>
  <cp:lastModifiedBy>yuliana</cp:lastModifiedBy>
  <cp:revision>8</cp:revision>
  <dcterms:created xsi:type="dcterms:W3CDTF">2012-03-12T21:45:55Z</dcterms:created>
  <dcterms:modified xsi:type="dcterms:W3CDTF">2012-03-12T23:15:02Z</dcterms:modified>
</cp:coreProperties>
</file>