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5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58FB7-A626-43DF-9CAD-3D65B8D662A0}" type="datetimeFigureOut">
              <a:rPr lang="es-ES_tradnl" smtClean="0"/>
              <a:pPr/>
              <a:t>10/03/2012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394F4-136B-48F6-828B-74EE16B1933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nvitado\Mis documentos\Dropbox\TONNE LAMAR\EPIDEMIO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2144018" cy="2832048"/>
          </a:xfrm>
          <a:prstGeom prst="rect">
            <a:avLst/>
          </a:prstGeom>
          <a:noFill/>
        </p:spPr>
      </p:pic>
      <p:pic>
        <p:nvPicPr>
          <p:cNvPr id="1028" name="Picture 4" descr="C:\Documents and Settings\Invitado\Mis documentos\Dropbox\TONNE LAMAR\EPIDEMIO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43313"/>
            <a:ext cx="2143141" cy="2830889"/>
          </a:xfrm>
          <a:prstGeom prst="rect">
            <a:avLst/>
          </a:prstGeom>
          <a:noFill/>
        </p:spPr>
      </p:pic>
      <p:pic>
        <p:nvPicPr>
          <p:cNvPr id="1029" name="Picture 5" descr="C:\Documents and Settings\Invitado\Mis documentos\Dropbox\TONNE LAMAR\EPIDEMIO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4290"/>
            <a:ext cx="2134312" cy="2819226"/>
          </a:xfrm>
          <a:prstGeom prst="rect">
            <a:avLst/>
          </a:prstGeom>
          <a:noFill/>
        </p:spPr>
      </p:pic>
      <p:pic>
        <p:nvPicPr>
          <p:cNvPr id="1030" name="Picture 6" descr="C:\Documents and Settings\Invitado\Mis documentos\Dropbox\TONNE LAMAR\EPIDEMIO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215334"/>
            <a:ext cx="2143140" cy="2830888"/>
          </a:xfrm>
          <a:prstGeom prst="rect">
            <a:avLst/>
          </a:prstGeom>
          <a:noFill/>
        </p:spPr>
      </p:pic>
      <p:pic>
        <p:nvPicPr>
          <p:cNvPr id="1031" name="Picture 7" descr="C:\Documents and Settings\Invitado\Mis documentos\Dropbox\TONNE LAMAR\EPIDEMIO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214290"/>
            <a:ext cx="2141339" cy="2828510"/>
          </a:xfrm>
          <a:prstGeom prst="rect">
            <a:avLst/>
          </a:prstGeom>
          <a:noFill/>
        </p:spPr>
      </p:pic>
      <p:pic>
        <p:nvPicPr>
          <p:cNvPr id="1032" name="Picture 8" descr="C:\Documents and Settings\Invitado\Mis documentos\Dropbox\TONNE LAMAR\EPIDEMIO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3643314"/>
            <a:ext cx="2153687" cy="2844819"/>
          </a:xfrm>
          <a:prstGeom prst="rect">
            <a:avLst/>
          </a:prstGeom>
          <a:noFill/>
        </p:spPr>
      </p:pic>
      <p:pic>
        <p:nvPicPr>
          <p:cNvPr id="1033" name="Picture 9" descr="C:\Documents and Settings\Invitado\Mis documentos\Dropbox\TONNE LAMAR\EPIDEMIO\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22" y="3643314"/>
            <a:ext cx="2163301" cy="2857520"/>
          </a:xfrm>
          <a:prstGeom prst="rect">
            <a:avLst/>
          </a:prstGeom>
          <a:noFill/>
        </p:spPr>
      </p:pic>
      <p:pic>
        <p:nvPicPr>
          <p:cNvPr id="1034" name="Picture 10" descr="C:\Documents and Settings\Invitado\Mis documentos\Dropbox\TONNE LAMAR\EPIDEMIO\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3643314"/>
            <a:ext cx="2143140" cy="283088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669871" y="2857496"/>
            <a:ext cx="79740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Historia de la epidemiología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715108" y="3857628"/>
            <a:ext cx="2428892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smtClean="0">
                <a:solidFill>
                  <a:srgbClr val="FF0000"/>
                </a:solidFill>
              </a:rPr>
              <a:t>BIBLIOGRAFÍA</a:t>
            </a:r>
          </a:p>
          <a:p>
            <a:r>
              <a:rPr lang="es-ES_tradnl" sz="1050" dirty="0" err="1" smtClean="0">
                <a:solidFill>
                  <a:srgbClr val="FF0000"/>
                </a:solidFill>
              </a:rPr>
              <a:t>Greenberg</a:t>
            </a:r>
            <a:r>
              <a:rPr lang="es-ES_tradnl" sz="1050" dirty="0" smtClean="0">
                <a:solidFill>
                  <a:srgbClr val="FF0000"/>
                </a:solidFill>
              </a:rPr>
              <a:t> Raymond S: Epidemiología médica.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Editorial El Manual Moderno S.A. de CV. 1995: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212.</a:t>
            </a:r>
          </a:p>
          <a:p>
            <a:r>
              <a:rPr lang="es-ES_tradnl" sz="1050" dirty="0" err="1" smtClean="0">
                <a:solidFill>
                  <a:srgbClr val="FF0000"/>
                </a:solidFill>
              </a:rPr>
              <a:t>Colimón</a:t>
            </a:r>
            <a:r>
              <a:rPr lang="es-ES_tradnl" sz="1050" dirty="0" smtClean="0">
                <a:solidFill>
                  <a:srgbClr val="FF0000"/>
                </a:solidFill>
              </a:rPr>
              <a:t> </a:t>
            </a:r>
            <a:r>
              <a:rPr lang="es-ES_tradnl" sz="1050" dirty="0" err="1" smtClean="0">
                <a:solidFill>
                  <a:srgbClr val="FF0000"/>
                </a:solidFill>
              </a:rPr>
              <a:t>Kahl</a:t>
            </a:r>
            <a:r>
              <a:rPr lang="es-ES_tradnl" sz="1050" dirty="0" smtClean="0">
                <a:solidFill>
                  <a:srgbClr val="FF0000"/>
                </a:solidFill>
              </a:rPr>
              <a:t> Martin: Fundamentos de Epidemiología,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2 Ed. Ediciones Díaz de Santos S.A.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1990: 339.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Guerrero Rodrigo, González Carlos Luis,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Medina Ernesto: Epidemiología. Fondo Educativo</a:t>
            </a:r>
          </a:p>
          <a:p>
            <a:r>
              <a:rPr lang="es-ES_tradnl" sz="1050" dirty="0" smtClean="0">
                <a:solidFill>
                  <a:srgbClr val="FF0000"/>
                </a:solidFill>
              </a:rPr>
              <a:t>Interamericano S.A. 1981: 218</a:t>
            </a:r>
            <a:r>
              <a:rPr lang="es-ES_tradnl" sz="1050" dirty="0" smtClean="0">
                <a:solidFill>
                  <a:srgbClr val="FF0000"/>
                </a:solidFill>
              </a:rPr>
              <a:t>.</a:t>
            </a:r>
          </a:p>
          <a:p>
            <a:endParaRPr lang="es-ES_tradnl" sz="1050" dirty="0" smtClean="0">
              <a:solidFill>
                <a:srgbClr val="FF0000"/>
              </a:solidFill>
            </a:endParaRPr>
          </a:p>
          <a:p>
            <a:endParaRPr lang="es-ES_tradnl" sz="1050" dirty="0" smtClean="0">
              <a:solidFill>
                <a:srgbClr val="FF0000"/>
              </a:solidFill>
            </a:endParaRPr>
          </a:p>
          <a:p>
            <a:r>
              <a:rPr lang="es-ES_tradnl" sz="1050" dirty="0" smtClean="0">
                <a:solidFill>
                  <a:srgbClr val="FF0000"/>
                </a:solidFill>
              </a:rPr>
              <a:t>JOSE ANTONIO MENDOZA LOD2394</a:t>
            </a:r>
            <a:endParaRPr lang="es-ES_tradnl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71</Words>
  <Application>Microsoft Office PowerPoint</Application>
  <PresentationFormat>Presentación en pantalla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Invitado</dc:creator>
  <cp:lastModifiedBy>Invitado</cp:lastModifiedBy>
  <cp:revision>17</cp:revision>
  <dcterms:created xsi:type="dcterms:W3CDTF">2012-03-11T01:10:52Z</dcterms:created>
  <dcterms:modified xsi:type="dcterms:W3CDTF">2012-03-11T03:18:35Z</dcterms:modified>
</cp:coreProperties>
</file>