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FB1328-E0CD-4386-9695-0F7042BAFA96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DE4EB3-D32D-497F-B0EE-F7CC71FA8EE6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FB1328-E0CD-4386-9695-0F7042BAFA96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DE4EB3-D32D-497F-B0EE-F7CC71FA8EE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FB1328-E0CD-4386-9695-0F7042BAFA96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DE4EB3-D32D-497F-B0EE-F7CC71FA8EE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FB1328-E0CD-4386-9695-0F7042BAFA96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DE4EB3-D32D-497F-B0EE-F7CC71FA8EE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FB1328-E0CD-4386-9695-0F7042BAFA96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DE4EB3-D32D-497F-B0EE-F7CC71FA8EE6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FB1328-E0CD-4386-9695-0F7042BAFA96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DE4EB3-D32D-497F-B0EE-F7CC71FA8EE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FB1328-E0CD-4386-9695-0F7042BAFA96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DE4EB3-D32D-497F-B0EE-F7CC71FA8EE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FB1328-E0CD-4386-9695-0F7042BAFA96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DE4EB3-D32D-497F-B0EE-F7CC71FA8EE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FB1328-E0CD-4386-9695-0F7042BAFA96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DE4EB3-D32D-497F-B0EE-F7CC71FA8EE6}" type="slidenum">
              <a:rPr lang="es-MX" smtClean="0"/>
              <a:t>‹Nº›</a:t>
            </a:fld>
            <a:endParaRPr lang="es-MX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FB1328-E0CD-4386-9695-0F7042BAFA96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DE4EB3-D32D-497F-B0EE-F7CC71FA8EE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FB1328-E0CD-4386-9695-0F7042BAFA96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DE4EB3-D32D-497F-B0EE-F7CC71FA8EE6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CFB1328-E0CD-4386-9695-0F7042BAFA96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MX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CDE4EB3-D32D-497F-B0EE-F7CC71FA8EE6}" type="slidenum">
              <a:rPr lang="es-MX" smtClean="0"/>
              <a:t>‹Nº›</a:t>
            </a:fld>
            <a:endParaRPr lang="es-MX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EPIDEMIOLOGIA</a:t>
            </a:r>
            <a:r>
              <a:rPr lang="es-MX" dirty="0" smtClean="0">
                <a:solidFill>
                  <a:srgbClr val="FF0000"/>
                </a:solidFill>
              </a:rPr>
              <a:t/>
            </a:r>
            <a:br>
              <a:rPr lang="es-MX" dirty="0" smtClean="0">
                <a:solidFill>
                  <a:srgbClr val="FF0000"/>
                </a:solidFill>
              </a:rPr>
            </a:br>
            <a:r>
              <a:rPr lang="es-MX" sz="1600" dirty="0" smtClean="0">
                <a:solidFill>
                  <a:srgbClr val="FF0000"/>
                </a:solidFill>
              </a:rPr>
              <a:t>LA EPIDEMILOGIA:La epidemiología es la ciencia que estudia la frecuencia de las enfermedades en las poblaciones humanas, así como los factores que definen su expansión y gravedad. Consiste en la medición de la frecuencia de la enfermedad y en el análisis de sus relaciones con las diversas características de los individuos o de su medio ambiente</a:t>
            </a:r>
            <a:r>
              <a:rPr lang="es-MX" sz="16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sz="1200" dirty="0"/>
          </a:p>
        </p:txBody>
      </p:sp>
      <p:sp>
        <p:nvSpPr>
          <p:cNvPr id="6" name="5 Rectángulo"/>
          <p:cNvSpPr/>
          <p:nvPr/>
        </p:nvSpPr>
        <p:spPr>
          <a:xfrm>
            <a:off x="395536" y="1916832"/>
            <a:ext cx="208823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"cajas chinas" de </a:t>
            </a:r>
            <a:r>
              <a:rPr lang="es-MX" dirty="0" err="1" smtClean="0"/>
              <a:t>Susser</a:t>
            </a:r>
            <a:r>
              <a:rPr lang="es-MX" dirty="0" smtClean="0"/>
              <a:t> y </a:t>
            </a:r>
            <a:r>
              <a:rPr lang="es-MX" dirty="0" err="1" smtClean="0"/>
              <a:t>Susser</a:t>
            </a:r>
            <a:r>
              <a:rPr lang="es-MX" dirty="0" smtClean="0"/>
              <a:t> (1996b)</a:t>
            </a: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3419872" y="2060848"/>
            <a:ext cx="2304256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err="1" smtClean="0"/>
              <a:t>Krieger</a:t>
            </a:r>
            <a:r>
              <a:rPr lang="es-MX" dirty="0" smtClean="0"/>
              <a:t> (1994; 2001) </a:t>
            </a:r>
            <a:endParaRPr lang="es-MX" dirty="0"/>
          </a:p>
        </p:txBody>
      </p:sp>
      <p:sp>
        <p:nvSpPr>
          <p:cNvPr id="8" name="7 Rectángulo"/>
          <p:cNvSpPr/>
          <p:nvPr/>
        </p:nvSpPr>
        <p:spPr>
          <a:xfrm>
            <a:off x="6444208" y="1772816"/>
            <a:ext cx="244827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err="1" smtClean="0"/>
              <a:t>Breilh</a:t>
            </a:r>
            <a:r>
              <a:rPr lang="es-MX" dirty="0" smtClean="0"/>
              <a:t> (2003: 73), </a:t>
            </a:r>
            <a:endParaRPr lang="es-MX" dirty="0"/>
          </a:p>
        </p:txBody>
      </p:sp>
      <p:sp>
        <p:nvSpPr>
          <p:cNvPr id="9" name="8 Rectángulo"/>
          <p:cNvSpPr/>
          <p:nvPr/>
        </p:nvSpPr>
        <p:spPr>
          <a:xfrm>
            <a:off x="395536" y="3717032"/>
            <a:ext cx="208823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(Almeida, 1992: 31-42; </a:t>
            </a:r>
            <a:r>
              <a:rPr lang="es-MX" dirty="0" err="1" smtClean="0"/>
              <a:t>Breilh</a:t>
            </a:r>
            <a:r>
              <a:rPr lang="es-MX" dirty="0" smtClean="0"/>
              <a:t>, 2003: 90), </a:t>
            </a:r>
            <a:endParaRPr lang="es-MX" dirty="0"/>
          </a:p>
        </p:txBody>
      </p:sp>
      <p:sp>
        <p:nvSpPr>
          <p:cNvPr id="10" name="9 Rectángulo"/>
          <p:cNvSpPr/>
          <p:nvPr/>
        </p:nvSpPr>
        <p:spPr>
          <a:xfrm>
            <a:off x="3347864" y="3645024"/>
            <a:ext cx="2520280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err="1" smtClean="0"/>
              <a:t>Laurell</a:t>
            </a:r>
            <a:r>
              <a:rPr lang="es-MX" dirty="0" smtClean="0"/>
              <a:t> (1989: 66)</a:t>
            </a:r>
            <a:endParaRPr lang="es-MX" dirty="0"/>
          </a:p>
        </p:txBody>
      </p:sp>
      <p:cxnSp>
        <p:nvCxnSpPr>
          <p:cNvPr id="12" name="11 Conector angular"/>
          <p:cNvCxnSpPr/>
          <p:nvPr/>
        </p:nvCxnSpPr>
        <p:spPr>
          <a:xfrm>
            <a:off x="2771800" y="2420888"/>
            <a:ext cx="432048" cy="127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Flecha abajo"/>
          <p:cNvSpPr/>
          <p:nvPr/>
        </p:nvSpPr>
        <p:spPr>
          <a:xfrm rot="16200000">
            <a:off x="2771800" y="2420888"/>
            <a:ext cx="432048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Flecha derecha"/>
          <p:cNvSpPr/>
          <p:nvPr/>
        </p:nvSpPr>
        <p:spPr>
          <a:xfrm>
            <a:off x="5724128" y="2348880"/>
            <a:ext cx="57606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Flecha derecha"/>
          <p:cNvSpPr/>
          <p:nvPr/>
        </p:nvSpPr>
        <p:spPr>
          <a:xfrm rot="8577263">
            <a:off x="6442389" y="3575280"/>
            <a:ext cx="1846221" cy="1060836"/>
          </a:xfrm>
          <a:prstGeom prst="rightArrow">
            <a:avLst>
              <a:gd name="adj1" fmla="val 50000"/>
              <a:gd name="adj2" fmla="val 175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17 Flecha derecha"/>
          <p:cNvSpPr/>
          <p:nvPr/>
        </p:nvSpPr>
        <p:spPr>
          <a:xfrm rot="10800000">
            <a:off x="2489733" y="4385266"/>
            <a:ext cx="793038" cy="2530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348</TotalTime>
  <Words>43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Solsticio</vt:lpstr>
      <vt:lpstr>EPIDEMIOLOGIA LA EPIDEMILOGIA:La epidemiología es la ciencia que estudia la frecuencia de las enfermedades en las poblaciones humanas, así como los factores que definen su expansión y gravedad. Consiste en la medición de la frecuencia de la enfermedad y en el análisis de sus relaciones con las diversas características de los individuos o de su medio ambiente.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EPIDEMIOLOGIA LA EPIDEMILOGIA:La epidemiología es la ciencia que estudia la frecuencia de las enfermedades en las poblaciones humanas, así como los factores que definen su expansión y gravedad. Consiste en la medición de la frecuencia de la enfermedad y en el análisis de sus relaciones con las diversas características de los individuos o de su medio ambiente.</dc:title>
  <dc:creator>Sanofi</dc:creator>
  <cp:lastModifiedBy>Sanofi</cp:lastModifiedBy>
  <cp:revision>1</cp:revision>
  <dcterms:created xsi:type="dcterms:W3CDTF">2012-03-12T22:33:02Z</dcterms:created>
  <dcterms:modified xsi:type="dcterms:W3CDTF">2012-03-13T04:21:53Z</dcterms:modified>
</cp:coreProperties>
</file>