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7A036-EB38-4597-8909-365ADDAD489F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90E9A-BAFB-4156-9AA6-0189732FF6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5353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0000"/>
                </a:solidFill>
              </a:rPr>
              <a:t>SARAI VILLANUEVA CASTILLO. </a:t>
            </a:r>
            <a:r>
              <a:rPr lang="es-MX" smtClean="0">
                <a:solidFill>
                  <a:srgbClr val="FF0000"/>
                </a:solidFill>
              </a:rPr>
              <a:t>2°</a:t>
            </a:r>
            <a:r>
              <a:rPr lang="es-MX" baseline="0" smtClean="0">
                <a:solidFill>
                  <a:srgbClr val="FF0000"/>
                </a:solidFill>
              </a:rPr>
              <a:t> C  «ODONTOLOGIA»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90E9A-BAFB-4156-9AA6-0189732FF609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1032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556C-D977-427B-9299-B9B2FADAF51E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ECE7E8-383C-4E47-AF84-BF46E5F472F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556C-D977-427B-9299-B9B2FADAF51E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E7E8-383C-4E47-AF84-BF46E5F472F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556C-D977-427B-9299-B9B2FADAF51E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E7E8-383C-4E47-AF84-BF46E5F472F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556C-D977-427B-9299-B9B2FADAF51E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E7E8-383C-4E47-AF84-BF46E5F472F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556C-D977-427B-9299-B9B2FADAF51E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E7E8-383C-4E47-AF84-BF46E5F472FF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556C-D977-427B-9299-B9B2FADAF51E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E7E8-383C-4E47-AF84-BF46E5F472F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556C-D977-427B-9299-B9B2FADAF51E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E7E8-383C-4E47-AF84-BF46E5F472F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556C-D977-427B-9299-B9B2FADAF51E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E7E8-383C-4E47-AF84-BF46E5F472F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556C-D977-427B-9299-B9B2FADAF51E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E7E8-383C-4E47-AF84-BF46E5F472F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556C-D977-427B-9299-B9B2FADAF51E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E7E8-383C-4E47-AF84-BF46E5F472FF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556C-D977-427B-9299-B9B2FADAF51E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E7E8-383C-4E47-AF84-BF46E5F472FF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802556C-D977-427B-9299-B9B2FADAF51E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ECE7E8-383C-4E47-AF84-BF46E5F472FF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rgbClr val="FF66CC"/>
                </a:solidFill>
              </a:rPr>
              <a:t>LINEA DEL TIEMPO EPIDEMIOLOGIA.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91463490"/>
              </p:ext>
            </p:extLst>
          </p:nvPr>
        </p:nvGraphicFramePr>
        <p:xfrm>
          <a:off x="1042988" y="2312988"/>
          <a:ext cx="6985395" cy="3276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79"/>
                <a:gridCol w="1397079"/>
                <a:gridCol w="1397079"/>
                <a:gridCol w="1397079"/>
                <a:gridCol w="1397079"/>
              </a:tblGrid>
              <a:tr h="3276252">
                <a:tc>
                  <a:txBody>
                    <a:bodyPr/>
                    <a:lstStyle/>
                    <a:p>
                      <a:r>
                        <a:rPr lang="es-MX" dirty="0" smtClean="0"/>
                        <a:t>Antecedentes históricos desde 2000 antes de Cristo.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Hipócrates           </a:t>
                      </a:r>
                    </a:p>
                    <a:p>
                      <a:r>
                        <a:rPr lang="es-MX" dirty="0" smtClean="0"/>
                        <a:t> </a:t>
                      </a:r>
                    </a:p>
                    <a:p>
                      <a:r>
                        <a:rPr lang="es-MX" dirty="0" smtClean="0"/>
                        <a:t>Decía</a:t>
                      </a:r>
                      <a:r>
                        <a:rPr lang="es-MX" baseline="0" dirty="0" smtClean="0"/>
                        <a:t> que</a:t>
                      </a:r>
                      <a:r>
                        <a:rPr lang="es-MX" dirty="0" smtClean="0"/>
                        <a:t> el proceso salud-enfermedad era tomado como castigo o perdón.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Antigua </a:t>
                      </a:r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Decía que era la ciencia de las epidemias.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Morris</a:t>
                      </a:r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La frecuencia de eventos médicos en las poblaciones.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Payne</a:t>
                      </a:r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El</a:t>
                      </a:r>
                      <a:r>
                        <a:rPr lang="es-MX" baseline="0" dirty="0" smtClean="0"/>
                        <a:t> estudio de la salud del hombre en relación con su medio.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Flecha abajo"/>
          <p:cNvSpPr/>
          <p:nvPr/>
        </p:nvSpPr>
        <p:spPr>
          <a:xfrm>
            <a:off x="4355976" y="2780928"/>
            <a:ext cx="216024" cy="216024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Flecha abajo"/>
          <p:cNvSpPr/>
          <p:nvPr/>
        </p:nvSpPr>
        <p:spPr>
          <a:xfrm>
            <a:off x="2987824" y="2652401"/>
            <a:ext cx="216024" cy="216024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Flecha abajo"/>
          <p:cNvSpPr/>
          <p:nvPr/>
        </p:nvSpPr>
        <p:spPr>
          <a:xfrm>
            <a:off x="5760132" y="2728868"/>
            <a:ext cx="216024" cy="236539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Flecha abajo"/>
          <p:cNvSpPr/>
          <p:nvPr/>
        </p:nvSpPr>
        <p:spPr>
          <a:xfrm>
            <a:off x="7020272" y="2780928"/>
            <a:ext cx="288032" cy="216024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Rectángulo"/>
          <p:cNvSpPr/>
          <p:nvPr/>
        </p:nvSpPr>
        <p:spPr>
          <a:xfrm>
            <a:off x="1979712" y="1196752"/>
            <a:ext cx="518457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CuadroTexto"/>
          <p:cNvSpPr txBox="1"/>
          <p:nvPr/>
        </p:nvSpPr>
        <p:spPr>
          <a:xfrm>
            <a:off x="2123728" y="1340768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La epidemiologia es una rama de la salud publica .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15" name="14 Flecha curvada hacia la derecha"/>
          <p:cNvSpPr/>
          <p:nvPr/>
        </p:nvSpPr>
        <p:spPr>
          <a:xfrm>
            <a:off x="323528" y="1841344"/>
            <a:ext cx="576064" cy="93958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259632" y="5805264"/>
            <a:ext cx="74168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CuadroTexto"/>
          <p:cNvSpPr txBox="1"/>
          <p:nvPr/>
        </p:nvSpPr>
        <p:spPr>
          <a:xfrm>
            <a:off x="1259632" y="5805264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FF0000"/>
                </a:solidFill>
              </a:rPr>
              <a:t>En la epidemiologia se estudian y describen las enfermedades y la salud presentes en una población.</a:t>
            </a:r>
            <a:endParaRPr lang="es-MX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42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28</TotalTime>
  <Words>99</Words>
  <Application>Microsoft Office PowerPoint</Application>
  <PresentationFormat>Presentación en pantalla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Boticario</vt:lpstr>
      <vt:lpstr>LINEA DEL TIEMPO EPIDEMIOLOGIA.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 DEL TIEMPO EPIDEMIOLOGIA.</dc:title>
  <dc:creator>Elizabeth</dc:creator>
  <cp:lastModifiedBy>Elizabeth</cp:lastModifiedBy>
  <cp:revision>5</cp:revision>
  <dcterms:created xsi:type="dcterms:W3CDTF">2012-03-12T21:58:24Z</dcterms:created>
  <dcterms:modified xsi:type="dcterms:W3CDTF">2012-03-12T22:29:44Z</dcterms:modified>
</cp:coreProperties>
</file>