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E0A510-36F7-4E00-A35A-18C2AC7794ED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CE4C5CB-CB47-43CE-81D2-949A6A63110E}">
      <dgm:prSet phldrT="[Texto]" custT="1"/>
      <dgm:spPr/>
      <dgm:t>
        <a:bodyPr/>
        <a:lstStyle/>
        <a:p>
          <a:r>
            <a:rPr lang="es-ES" sz="1400" dirty="0" smtClean="0"/>
            <a:t>Girolamo Fracastoro</a:t>
          </a:r>
          <a:endParaRPr lang="es-ES" sz="1400" dirty="0"/>
        </a:p>
      </dgm:t>
    </dgm:pt>
    <dgm:pt modelId="{5DF961EF-F06B-4208-8622-4C52613309F4}" type="parTrans" cxnId="{BAA1C70D-8DAC-4298-910F-39EF8BE8E7F6}">
      <dgm:prSet/>
      <dgm:spPr/>
      <dgm:t>
        <a:bodyPr/>
        <a:lstStyle/>
        <a:p>
          <a:endParaRPr lang="es-ES"/>
        </a:p>
      </dgm:t>
    </dgm:pt>
    <dgm:pt modelId="{3CC66E94-E862-4EA0-97B8-FE84CB89C034}" type="sibTrans" cxnId="{BAA1C70D-8DAC-4298-910F-39EF8BE8E7F6}">
      <dgm:prSet/>
      <dgm:spPr/>
      <dgm:t>
        <a:bodyPr/>
        <a:lstStyle/>
        <a:p>
          <a:endParaRPr lang="es-ES"/>
        </a:p>
      </dgm:t>
    </dgm:pt>
    <dgm:pt modelId="{DA3C7DE3-BD70-43D4-9D82-9318DEFA0850}">
      <dgm:prSet phldrT="[Texto]" custT="1"/>
      <dgm:spPr/>
      <dgm:t>
        <a:bodyPr/>
        <a:lstStyle/>
        <a:p>
          <a:r>
            <a:rPr lang="es-ES" sz="1600" dirty="0" smtClean="0"/>
            <a:t>Fundo las bases de la epidemiologia Moderna. 1546</a:t>
          </a:r>
          <a:endParaRPr lang="es-ES" sz="1600" dirty="0"/>
        </a:p>
      </dgm:t>
    </dgm:pt>
    <dgm:pt modelId="{7D4AB162-1F46-4A38-89A2-35618877153A}" type="parTrans" cxnId="{0F44A1BA-2FE4-402B-95E9-FBB109C18929}">
      <dgm:prSet/>
      <dgm:spPr/>
      <dgm:t>
        <a:bodyPr/>
        <a:lstStyle/>
        <a:p>
          <a:endParaRPr lang="es-ES"/>
        </a:p>
      </dgm:t>
    </dgm:pt>
    <dgm:pt modelId="{6259B056-82C5-4ACE-BF49-7AB4EC25E549}" type="sibTrans" cxnId="{0F44A1BA-2FE4-402B-95E9-FBB109C18929}">
      <dgm:prSet/>
      <dgm:spPr/>
      <dgm:t>
        <a:bodyPr/>
        <a:lstStyle/>
        <a:p>
          <a:endParaRPr lang="es-ES"/>
        </a:p>
      </dgm:t>
    </dgm:pt>
    <dgm:pt modelId="{3F509134-4E0E-4B8B-8024-37FFC24659ED}">
      <dgm:prSet phldrT="[Texto]" custT="1"/>
      <dgm:spPr/>
      <dgm:t>
        <a:bodyPr/>
        <a:lstStyle/>
        <a:p>
          <a:r>
            <a:rPr lang="es-ES" sz="1800" dirty="0" smtClean="0"/>
            <a:t>John Graunt.</a:t>
          </a:r>
          <a:endParaRPr lang="es-ES" sz="1800" dirty="0"/>
        </a:p>
      </dgm:t>
    </dgm:pt>
    <dgm:pt modelId="{785FA5DA-AF6D-4DC7-BEB3-38778B7373F3}" type="parTrans" cxnId="{AD758906-4D9F-4DF6-BEDD-90D613E32A33}">
      <dgm:prSet/>
      <dgm:spPr/>
      <dgm:t>
        <a:bodyPr/>
        <a:lstStyle/>
        <a:p>
          <a:endParaRPr lang="es-ES"/>
        </a:p>
      </dgm:t>
    </dgm:pt>
    <dgm:pt modelId="{19A9FFB3-04A9-4B83-B5A6-CF5E63F31620}" type="sibTrans" cxnId="{AD758906-4D9F-4DF6-BEDD-90D613E32A33}">
      <dgm:prSet/>
      <dgm:spPr/>
      <dgm:t>
        <a:bodyPr/>
        <a:lstStyle/>
        <a:p>
          <a:endParaRPr lang="es-ES"/>
        </a:p>
      </dgm:t>
    </dgm:pt>
    <dgm:pt modelId="{13E989A4-E86F-4DD4-924C-A52ECB38C487}">
      <dgm:prSet phldrT="[Texto]" custT="1"/>
      <dgm:spPr/>
      <dgm:t>
        <a:bodyPr/>
        <a:lstStyle/>
        <a:p>
          <a:r>
            <a:rPr lang="es-ES" sz="1400" dirty="0" smtClean="0"/>
            <a:t> Precursor de la epidemiologia, publico: </a:t>
          </a:r>
          <a:r>
            <a:rPr lang="en-US" sz="1400" i="1" dirty="0" smtClean="0"/>
            <a:t>Natural and Political Observations Made upon the Bills of Mortality</a:t>
          </a:r>
          <a:endParaRPr lang="es-ES" sz="1400" dirty="0"/>
        </a:p>
      </dgm:t>
    </dgm:pt>
    <dgm:pt modelId="{1A91DDF9-B8F7-4F11-8763-920BE109189E}" type="parTrans" cxnId="{A5792547-7B5A-476E-8DC6-EC1992F0205B}">
      <dgm:prSet/>
      <dgm:spPr/>
      <dgm:t>
        <a:bodyPr/>
        <a:lstStyle/>
        <a:p>
          <a:endParaRPr lang="es-ES"/>
        </a:p>
      </dgm:t>
    </dgm:pt>
    <dgm:pt modelId="{E6277179-712B-42C8-8973-B56D50DB4648}" type="sibTrans" cxnId="{A5792547-7B5A-476E-8DC6-EC1992F0205B}">
      <dgm:prSet/>
      <dgm:spPr/>
      <dgm:t>
        <a:bodyPr/>
        <a:lstStyle/>
        <a:p>
          <a:endParaRPr lang="es-ES"/>
        </a:p>
      </dgm:t>
    </dgm:pt>
    <dgm:pt modelId="{08A8F907-0865-4948-B518-B35F30EE92FC}">
      <dgm:prSet phldrT="[Texto]" custT="1"/>
      <dgm:spPr/>
      <dgm:t>
        <a:bodyPr/>
        <a:lstStyle/>
        <a:p>
          <a:r>
            <a:rPr lang="es-ES" sz="1400" dirty="0" smtClean="0"/>
            <a:t>John Snow</a:t>
          </a:r>
          <a:endParaRPr lang="es-ES" sz="1400" dirty="0"/>
        </a:p>
      </dgm:t>
    </dgm:pt>
    <dgm:pt modelId="{707D0F21-C69E-46B1-B1CD-18CAABF2DF3A}" type="parTrans" cxnId="{9E94C81C-0AC3-435E-8A24-6873D2B2C6AF}">
      <dgm:prSet/>
      <dgm:spPr/>
      <dgm:t>
        <a:bodyPr/>
        <a:lstStyle/>
        <a:p>
          <a:endParaRPr lang="es-ES"/>
        </a:p>
      </dgm:t>
    </dgm:pt>
    <dgm:pt modelId="{2A3152F0-B43D-451C-B4F1-6A3CB5F02715}" type="sibTrans" cxnId="{9E94C81C-0AC3-435E-8A24-6873D2B2C6AF}">
      <dgm:prSet/>
      <dgm:spPr/>
      <dgm:t>
        <a:bodyPr/>
        <a:lstStyle/>
        <a:p>
          <a:endParaRPr lang="es-ES"/>
        </a:p>
      </dgm:t>
    </dgm:pt>
    <dgm:pt modelId="{8C75A96B-E839-4624-ACDB-0CFF6F7CE3C2}">
      <dgm:prSet phldrT="[Texto]" custT="1"/>
      <dgm:spPr/>
      <dgm:t>
        <a:bodyPr/>
        <a:lstStyle/>
        <a:p>
          <a:r>
            <a:rPr lang="es-ES" sz="1400" dirty="0" smtClean="0"/>
            <a:t>Precursos de la epidemiologia moderna y además autor de la hipótesis de la trasmisión del cólera.</a:t>
          </a:r>
          <a:endParaRPr lang="es-ES" sz="1400" dirty="0"/>
        </a:p>
      </dgm:t>
    </dgm:pt>
    <dgm:pt modelId="{B7A48701-4E38-475F-AF3E-9815D73BD3F5}" type="parTrans" cxnId="{9F664704-F4B4-44E4-9E13-ACFCBE23373E}">
      <dgm:prSet/>
      <dgm:spPr/>
      <dgm:t>
        <a:bodyPr/>
        <a:lstStyle/>
        <a:p>
          <a:endParaRPr lang="es-ES"/>
        </a:p>
      </dgm:t>
    </dgm:pt>
    <dgm:pt modelId="{73F25576-BE11-43DF-B740-66C288E14687}" type="sibTrans" cxnId="{9F664704-F4B4-44E4-9E13-ACFCBE23373E}">
      <dgm:prSet/>
      <dgm:spPr/>
      <dgm:t>
        <a:bodyPr/>
        <a:lstStyle/>
        <a:p>
          <a:endParaRPr lang="es-ES"/>
        </a:p>
      </dgm:t>
    </dgm:pt>
    <dgm:pt modelId="{F7949630-3A74-4710-A97A-A6D38012ACA4}" type="pres">
      <dgm:prSet presAssocID="{ACE0A510-36F7-4E00-A35A-18C2AC7794ED}" presName="Name0" presStyleCnt="0">
        <dgm:presLayoutVars>
          <dgm:dir/>
          <dgm:animLvl val="lvl"/>
          <dgm:resizeHandles val="exact"/>
        </dgm:presLayoutVars>
      </dgm:prSet>
      <dgm:spPr/>
    </dgm:pt>
    <dgm:pt modelId="{F6E0D47A-4101-47DB-8CF4-1BE2DEC648CD}" type="pres">
      <dgm:prSet presAssocID="{ACE0A510-36F7-4E00-A35A-18C2AC7794ED}" presName="tSp" presStyleCnt="0"/>
      <dgm:spPr/>
    </dgm:pt>
    <dgm:pt modelId="{2C7C6314-E5AC-4229-978C-B89BB384E70E}" type="pres">
      <dgm:prSet presAssocID="{ACE0A510-36F7-4E00-A35A-18C2AC7794ED}" presName="bSp" presStyleCnt="0"/>
      <dgm:spPr/>
    </dgm:pt>
    <dgm:pt modelId="{2ECD2D66-2D5F-47DC-8B9F-627ADCEB33DE}" type="pres">
      <dgm:prSet presAssocID="{ACE0A510-36F7-4E00-A35A-18C2AC7794ED}" presName="process" presStyleCnt="0"/>
      <dgm:spPr/>
    </dgm:pt>
    <dgm:pt modelId="{6E350737-1121-431D-9FC8-33FE9705714F}" type="pres">
      <dgm:prSet presAssocID="{8CE4C5CB-CB47-43CE-81D2-949A6A63110E}" presName="composite1" presStyleCnt="0"/>
      <dgm:spPr/>
    </dgm:pt>
    <dgm:pt modelId="{A037B0C8-DB49-4B54-AC24-29BDBF2A1D1C}" type="pres">
      <dgm:prSet presAssocID="{8CE4C5CB-CB47-43CE-81D2-949A6A63110E}" presName="dummyNode1" presStyleLbl="node1" presStyleIdx="0" presStyleCnt="3"/>
      <dgm:spPr/>
    </dgm:pt>
    <dgm:pt modelId="{7CDFC9FB-CD67-489F-937B-6152BFD98CB0}" type="pres">
      <dgm:prSet presAssocID="{8CE4C5CB-CB47-43CE-81D2-949A6A63110E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45BFAD-D558-4762-8675-0B4D2C8F9095}" type="pres">
      <dgm:prSet presAssocID="{8CE4C5CB-CB47-43CE-81D2-949A6A63110E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9A0B68-0282-4443-80AD-54D58D5173B7}" type="pres">
      <dgm:prSet presAssocID="{8CE4C5CB-CB47-43CE-81D2-949A6A63110E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575A1D-5580-45C3-979F-7E64EAD4E7AB}" type="pres">
      <dgm:prSet presAssocID="{8CE4C5CB-CB47-43CE-81D2-949A6A63110E}" presName="connSite1" presStyleCnt="0"/>
      <dgm:spPr/>
    </dgm:pt>
    <dgm:pt modelId="{40D0D1A4-FB6C-442A-AA37-47C26F0E429E}" type="pres">
      <dgm:prSet presAssocID="{3CC66E94-E862-4EA0-97B8-FE84CB89C034}" presName="Name9" presStyleLbl="sibTrans2D1" presStyleIdx="0" presStyleCnt="2"/>
      <dgm:spPr/>
    </dgm:pt>
    <dgm:pt modelId="{0527C36F-65E0-4C5D-96CB-CDA1B75CB5E3}" type="pres">
      <dgm:prSet presAssocID="{3F509134-4E0E-4B8B-8024-37FFC24659ED}" presName="composite2" presStyleCnt="0"/>
      <dgm:spPr/>
    </dgm:pt>
    <dgm:pt modelId="{CD9FE901-C4D6-4EE0-912E-6E3C9D2F4E38}" type="pres">
      <dgm:prSet presAssocID="{3F509134-4E0E-4B8B-8024-37FFC24659ED}" presName="dummyNode2" presStyleLbl="node1" presStyleIdx="0" presStyleCnt="3"/>
      <dgm:spPr/>
    </dgm:pt>
    <dgm:pt modelId="{9C676B30-6506-4A05-BE56-9E57F5C2C52A}" type="pres">
      <dgm:prSet presAssocID="{3F509134-4E0E-4B8B-8024-37FFC24659ED}" presName="childNode2" presStyleLbl="bgAcc1" presStyleIdx="1" presStyleCnt="3" custScaleX="114271" custScaleY="1210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0081AB-F499-45B0-A886-64607DB3F50B}" type="pres">
      <dgm:prSet presAssocID="{3F509134-4E0E-4B8B-8024-37FFC24659ED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EB47B4-12C4-477B-BC6E-54CF8C964443}" type="pres">
      <dgm:prSet presAssocID="{3F509134-4E0E-4B8B-8024-37FFC24659ED}" presName="parentNode2" presStyleLbl="node1" presStyleIdx="1" presStyleCnt="3" custLinFactNeighborX="4492" custLinFactNeighborY="-9559">
        <dgm:presLayoutVars>
          <dgm:chMax val="0"/>
          <dgm:bulletEnabled val="1"/>
        </dgm:presLayoutVars>
      </dgm:prSet>
      <dgm:spPr/>
    </dgm:pt>
    <dgm:pt modelId="{97EAFF03-3DCE-4A18-9286-A24EE0E28466}" type="pres">
      <dgm:prSet presAssocID="{3F509134-4E0E-4B8B-8024-37FFC24659ED}" presName="connSite2" presStyleCnt="0"/>
      <dgm:spPr/>
    </dgm:pt>
    <dgm:pt modelId="{E92CE85D-D878-47CB-8043-92779C9CD651}" type="pres">
      <dgm:prSet presAssocID="{19A9FFB3-04A9-4B83-B5A6-CF5E63F31620}" presName="Name18" presStyleLbl="sibTrans2D1" presStyleIdx="1" presStyleCnt="2"/>
      <dgm:spPr/>
    </dgm:pt>
    <dgm:pt modelId="{B781F9F2-7B38-4AF3-8C2D-B89519B21617}" type="pres">
      <dgm:prSet presAssocID="{08A8F907-0865-4948-B518-B35F30EE92FC}" presName="composite1" presStyleCnt="0"/>
      <dgm:spPr/>
    </dgm:pt>
    <dgm:pt modelId="{7ECB7D3A-D1F1-45D5-B68D-5C43842AB4F2}" type="pres">
      <dgm:prSet presAssocID="{08A8F907-0865-4948-B518-B35F30EE92FC}" presName="dummyNode1" presStyleLbl="node1" presStyleIdx="1" presStyleCnt="3"/>
      <dgm:spPr/>
    </dgm:pt>
    <dgm:pt modelId="{A419E73A-B1F0-495C-B657-62E6593BE4D1}" type="pres">
      <dgm:prSet presAssocID="{08A8F907-0865-4948-B518-B35F30EE92FC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DD1B3A-A355-4700-851F-C43DA8B6B938}" type="pres">
      <dgm:prSet presAssocID="{08A8F907-0865-4948-B518-B35F30EE92F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C2766A-3754-4316-B9F7-931453DA3BF1}" type="pres">
      <dgm:prSet presAssocID="{08A8F907-0865-4948-B518-B35F30EE92FC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3013204C-B539-4C9C-A3BA-4A31F5D408A5}" type="pres">
      <dgm:prSet presAssocID="{08A8F907-0865-4948-B518-B35F30EE92FC}" presName="connSite1" presStyleCnt="0"/>
      <dgm:spPr/>
    </dgm:pt>
  </dgm:ptLst>
  <dgm:cxnLst>
    <dgm:cxn modelId="{B6B30D0D-4136-4C4B-A3CA-2A44F79DE4F9}" type="presOf" srcId="{08A8F907-0865-4948-B518-B35F30EE92FC}" destId="{3BC2766A-3754-4316-B9F7-931453DA3BF1}" srcOrd="0" destOrd="0" presId="urn:microsoft.com/office/officeart/2005/8/layout/hProcess4"/>
    <dgm:cxn modelId="{66BCF718-D929-4DB7-87C8-6B697EDE3C60}" type="presOf" srcId="{8C75A96B-E839-4624-ACDB-0CFF6F7CE3C2}" destId="{4CDD1B3A-A355-4700-851F-C43DA8B6B938}" srcOrd="1" destOrd="0" presId="urn:microsoft.com/office/officeart/2005/8/layout/hProcess4"/>
    <dgm:cxn modelId="{85FF619F-5143-4F70-8B24-A79DE6594719}" type="presOf" srcId="{DA3C7DE3-BD70-43D4-9D82-9318DEFA0850}" destId="{AF45BFAD-D558-4762-8675-0B4D2C8F9095}" srcOrd="1" destOrd="0" presId="urn:microsoft.com/office/officeart/2005/8/layout/hProcess4"/>
    <dgm:cxn modelId="{41D09068-FD00-472C-B236-200D97B2A7DC}" type="presOf" srcId="{8C75A96B-E839-4624-ACDB-0CFF6F7CE3C2}" destId="{A419E73A-B1F0-495C-B657-62E6593BE4D1}" srcOrd="0" destOrd="0" presId="urn:microsoft.com/office/officeart/2005/8/layout/hProcess4"/>
    <dgm:cxn modelId="{AD758906-4D9F-4DF6-BEDD-90D613E32A33}" srcId="{ACE0A510-36F7-4E00-A35A-18C2AC7794ED}" destId="{3F509134-4E0E-4B8B-8024-37FFC24659ED}" srcOrd="1" destOrd="0" parTransId="{785FA5DA-AF6D-4DC7-BEB3-38778B7373F3}" sibTransId="{19A9FFB3-04A9-4B83-B5A6-CF5E63F31620}"/>
    <dgm:cxn modelId="{9E94C81C-0AC3-435E-8A24-6873D2B2C6AF}" srcId="{ACE0A510-36F7-4E00-A35A-18C2AC7794ED}" destId="{08A8F907-0865-4948-B518-B35F30EE92FC}" srcOrd="2" destOrd="0" parTransId="{707D0F21-C69E-46B1-B1CD-18CAABF2DF3A}" sibTransId="{2A3152F0-B43D-451C-B4F1-6A3CB5F02715}"/>
    <dgm:cxn modelId="{2AC50794-E88D-4ABC-8826-8D030FE91CC0}" type="presOf" srcId="{13E989A4-E86F-4DD4-924C-A52ECB38C487}" destId="{060081AB-F499-45B0-A886-64607DB3F50B}" srcOrd="1" destOrd="0" presId="urn:microsoft.com/office/officeart/2005/8/layout/hProcess4"/>
    <dgm:cxn modelId="{B3058D1F-B358-4C51-97DD-B8761068CCD6}" type="presOf" srcId="{19A9FFB3-04A9-4B83-B5A6-CF5E63F31620}" destId="{E92CE85D-D878-47CB-8043-92779C9CD651}" srcOrd="0" destOrd="0" presId="urn:microsoft.com/office/officeart/2005/8/layout/hProcess4"/>
    <dgm:cxn modelId="{931567EE-5F9E-41C1-95DC-8E0B78CE0BEB}" type="presOf" srcId="{13E989A4-E86F-4DD4-924C-A52ECB38C487}" destId="{9C676B30-6506-4A05-BE56-9E57F5C2C52A}" srcOrd="0" destOrd="0" presId="urn:microsoft.com/office/officeart/2005/8/layout/hProcess4"/>
    <dgm:cxn modelId="{BAA1C70D-8DAC-4298-910F-39EF8BE8E7F6}" srcId="{ACE0A510-36F7-4E00-A35A-18C2AC7794ED}" destId="{8CE4C5CB-CB47-43CE-81D2-949A6A63110E}" srcOrd="0" destOrd="0" parTransId="{5DF961EF-F06B-4208-8622-4C52613309F4}" sibTransId="{3CC66E94-E862-4EA0-97B8-FE84CB89C034}"/>
    <dgm:cxn modelId="{4F6A3B07-6EC4-4ABC-A454-0FD613C70DA2}" type="presOf" srcId="{3F509134-4E0E-4B8B-8024-37FFC24659ED}" destId="{25EB47B4-12C4-477B-BC6E-54CF8C964443}" srcOrd="0" destOrd="0" presId="urn:microsoft.com/office/officeart/2005/8/layout/hProcess4"/>
    <dgm:cxn modelId="{0F44A1BA-2FE4-402B-95E9-FBB109C18929}" srcId="{8CE4C5CB-CB47-43CE-81D2-949A6A63110E}" destId="{DA3C7DE3-BD70-43D4-9D82-9318DEFA0850}" srcOrd="0" destOrd="0" parTransId="{7D4AB162-1F46-4A38-89A2-35618877153A}" sibTransId="{6259B056-82C5-4ACE-BF49-7AB4EC25E549}"/>
    <dgm:cxn modelId="{B50E95AF-7DAE-4202-9C18-B9642682E476}" type="presOf" srcId="{DA3C7DE3-BD70-43D4-9D82-9318DEFA0850}" destId="{7CDFC9FB-CD67-489F-937B-6152BFD98CB0}" srcOrd="0" destOrd="0" presId="urn:microsoft.com/office/officeart/2005/8/layout/hProcess4"/>
    <dgm:cxn modelId="{9B907023-0C0C-40AA-9E38-3D836762FF40}" type="presOf" srcId="{8CE4C5CB-CB47-43CE-81D2-949A6A63110E}" destId="{EA9A0B68-0282-4443-80AD-54D58D5173B7}" srcOrd="0" destOrd="0" presId="urn:microsoft.com/office/officeart/2005/8/layout/hProcess4"/>
    <dgm:cxn modelId="{42EBF8C7-00E0-4849-A6B3-8EDE6CF4AA44}" type="presOf" srcId="{3CC66E94-E862-4EA0-97B8-FE84CB89C034}" destId="{40D0D1A4-FB6C-442A-AA37-47C26F0E429E}" srcOrd="0" destOrd="0" presId="urn:microsoft.com/office/officeart/2005/8/layout/hProcess4"/>
    <dgm:cxn modelId="{C5EF2C29-428B-4685-9647-BBE32ACE549B}" type="presOf" srcId="{ACE0A510-36F7-4E00-A35A-18C2AC7794ED}" destId="{F7949630-3A74-4710-A97A-A6D38012ACA4}" srcOrd="0" destOrd="0" presId="urn:microsoft.com/office/officeart/2005/8/layout/hProcess4"/>
    <dgm:cxn modelId="{A5792547-7B5A-476E-8DC6-EC1992F0205B}" srcId="{3F509134-4E0E-4B8B-8024-37FFC24659ED}" destId="{13E989A4-E86F-4DD4-924C-A52ECB38C487}" srcOrd="0" destOrd="0" parTransId="{1A91DDF9-B8F7-4F11-8763-920BE109189E}" sibTransId="{E6277179-712B-42C8-8973-B56D50DB4648}"/>
    <dgm:cxn modelId="{9F664704-F4B4-44E4-9E13-ACFCBE23373E}" srcId="{08A8F907-0865-4948-B518-B35F30EE92FC}" destId="{8C75A96B-E839-4624-ACDB-0CFF6F7CE3C2}" srcOrd="0" destOrd="0" parTransId="{B7A48701-4E38-475F-AF3E-9815D73BD3F5}" sibTransId="{73F25576-BE11-43DF-B740-66C288E14687}"/>
    <dgm:cxn modelId="{3E19B078-98B7-44A8-B9DD-915F6C0B64F7}" type="presParOf" srcId="{F7949630-3A74-4710-A97A-A6D38012ACA4}" destId="{F6E0D47A-4101-47DB-8CF4-1BE2DEC648CD}" srcOrd="0" destOrd="0" presId="urn:microsoft.com/office/officeart/2005/8/layout/hProcess4"/>
    <dgm:cxn modelId="{9A765501-9E8C-4A87-A504-7A8CB2A1C03E}" type="presParOf" srcId="{F7949630-3A74-4710-A97A-A6D38012ACA4}" destId="{2C7C6314-E5AC-4229-978C-B89BB384E70E}" srcOrd="1" destOrd="0" presId="urn:microsoft.com/office/officeart/2005/8/layout/hProcess4"/>
    <dgm:cxn modelId="{3E9B7D51-8E94-46B3-AAD3-01F494CA3663}" type="presParOf" srcId="{F7949630-3A74-4710-A97A-A6D38012ACA4}" destId="{2ECD2D66-2D5F-47DC-8B9F-627ADCEB33DE}" srcOrd="2" destOrd="0" presId="urn:microsoft.com/office/officeart/2005/8/layout/hProcess4"/>
    <dgm:cxn modelId="{295F257B-66F6-4012-819B-E7CBA5540A5A}" type="presParOf" srcId="{2ECD2D66-2D5F-47DC-8B9F-627ADCEB33DE}" destId="{6E350737-1121-431D-9FC8-33FE9705714F}" srcOrd="0" destOrd="0" presId="urn:microsoft.com/office/officeart/2005/8/layout/hProcess4"/>
    <dgm:cxn modelId="{5C7D661D-1291-4659-A0D7-74954474E2C2}" type="presParOf" srcId="{6E350737-1121-431D-9FC8-33FE9705714F}" destId="{A037B0C8-DB49-4B54-AC24-29BDBF2A1D1C}" srcOrd="0" destOrd="0" presId="urn:microsoft.com/office/officeart/2005/8/layout/hProcess4"/>
    <dgm:cxn modelId="{7E86FCB7-5CAE-41DA-889E-BAD79827DE9A}" type="presParOf" srcId="{6E350737-1121-431D-9FC8-33FE9705714F}" destId="{7CDFC9FB-CD67-489F-937B-6152BFD98CB0}" srcOrd="1" destOrd="0" presId="urn:microsoft.com/office/officeart/2005/8/layout/hProcess4"/>
    <dgm:cxn modelId="{8644E962-32DB-4459-B3AE-B443737705DC}" type="presParOf" srcId="{6E350737-1121-431D-9FC8-33FE9705714F}" destId="{AF45BFAD-D558-4762-8675-0B4D2C8F9095}" srcOrd="2" destOrd="0" presId="urn:microsoft.com/office/officeart/2005/8/layout/hProcess4"/>
    <dgm:cxn modelId="{28CE09EB-0D81-4DDC-B4B6-592594205F4C}" type="presParOf" srcId="{6E350737-1121-431D-9FC8-33FE9705714F}" destId="{EA9A0B68-0282-4443-80AD-54D58D5173B7}" srcOrd="3" destOrd="0" presId="urn:microsoft.com/office/officeart/2005/8/layout/hProcess4"/>
    <dgm:cxn modelId="{F6EDD10A-66AB-463B-8DA1-E6888226BE3B}" type="presParOf" srcId="{6E350737-1121-431D-9FC8-33FE9705714F}" destId="{35575A1D-5580-45C3-979F-7E64EAD4E7AB}" srcOrd="4" destOrd="0" presId="urn:microsoft.com/office/officeart/2005/8/layout/hProcess4"/>
    <dgm:cxn modelId="{8BA30FF1-68E0-4C16-AF22-6BDFF0F1B298}" type="presParOf" srcId="{2ECD2D66-2D5F-47DC-8B9F-627ADCEB33DE}" destId="{40D0D1A4-FB6C-442A-AA37-47C26F0E429E}" srcOrd="1" destOrd="0" presId="urn:microsoft.com/office/officeart/2005/8/layout/hProcess4"/>
    <dgm:cxn modelId="{377255C9-70CF-4CDE-A9D5-677988CD18D7}" type="presParOf" srcId="{2ECD2D66-2D5F-47DC-8B9F-627ADCEB33DE}" destId="{0527C36F-65E0-4C5D-96CB-CDA1B75CB5E3}" srcOrd="2" destOrd="0" presId="urn:microsoft.com/office/officeart/2005/8/layout/hProcess4"/>
    <dgm:cxn modelId="{26B79C29-CCCF-43A0-B405-76E480E30305}" type="presParOf" srcId="{0527C36F-65E0-4C5D-96CB-CDA1B75CB5E3}" destId="{CD9FE901-C4D6-4EE0-912E-6E3C9D2F4E38}" srcOrd="0" destOrd="0" presId="urn:microsoft.com/office/officeart/2005/8/layout/hProcess4"/>
    <dgm:cxn modelId="{55BB32A1-5A99-4BDB-9E3E-42093405D2D8}" type="presParOf" srcId="{0527C36F-65E0-4C5D-96CB-CDA1B75CB5E3}" destId="{9C676B30-6506-4A05-BE56-9E57F5C2C52A}" srcOrd="1" destOrd="0" presId="urn:microsoft.com/office/officeart/2005/8/layout/hProcess4"/>
    <dgm:cxn modelId="{31121831-F569-4E3F-A620-19A902A8EACF}" type="presParOf" srcId="{0527C36F-65E0-4C5D-96CB-CDA1B75CB5E3}" destId="{060081AB-F499-45B0-A886-64607DB3F50B}" srcOrd="2" destOrd="0" presId="urn:microsoft.com/office/officeart/2005/8/layout/hProcess4"/>
    <dgm:cxn modelId="{81FE600A-9DB3-4833-AF9B-5293B39CD56B}" type="presParOf" srcId="{0527C36F-65E0-4C5D-96CB-CDA1B75CB5E3}" destId="{25EB47B4-12C4-477B-BC6E-54CF8C964443}" srcOrd="3" destOrd="0" presId="urn:microsoft.com/office/officeart/2005/8/layout/hProcess4"/>
    <dgm:cxn modelId="{41A5B880-C597-49D3-9D52-4A5CB41388D5}" type="presParOf" srcId="{0527C36F-65E0-4C5D-96CB-CDA1B75CB5E3}" destId="{97EAFF03-3DCE-4A18-9286-A24EE0E28466}" srcOrd="4" destOrd="0" presId="urn:microsoft.com/office/officeart/2005/8/layout/hProcess4"/>
    <dgm:cxn modelId="{2DEB10B5-0797-49F6-B48A-560A9A991D76}" type="presParOf" srcId="{2ECD2D66-2D5F-47DC-8B9F-627ADCEB33DE}" destId="{E92CE85D-D878-47CB-8043-92779C9CD651}" srcOrd="3" destOrd="0" presId="urn:microsoft.com/office/officeart/2005/8/layout/hProcess4"/>
    <dgm:cxn modelId="{717936AA-9F21-49BD-9DB2-4A346376BD4E}" type="presParOf" srcId="{2ECD2D66-2D5F-47DC-8B9F-627ADCEB33DE}" destId="{B781F9F2-7B38-4AF3-8C2D-B89519B21617}" srcOrd="4" destOrd="0" presId="urn:microsoft.com/office/officeart/2005/8/layout/hProcess4"/>
    <dgm:cxn modelId="{65CC05E8-6468-448B-ACCA-5EA8FB089E99}" type="presParOf" srcId="{B781F9F2-7B38-4AF3-8C2D-B89519B21617}" destId="{7ECB7D3A-D1F1-45D5-B68D-5C43842AB4F2}" srcOrd="0" destOrd="0" presId="urn:microsoft.com/office/officeart/2005/8/layout/hProcess4"/>
    <dgm:cxn modelId="{1E90AE30-5A09-4EA4-BDD9-CAD7D3A1F393}" type="presParOf" srcId="{B781F9F2-7B38-4AF3-8C2D-B89519B21617}" destId="{A419E73A-B1F0-495C-B657-62E6593BE4D1}" srcOrd="1" destOrd="0" presId="urn:microsoft.com/office/officeart/2005/8/layout/hProcess4"/>
    <dgm:cxn modelId="{EDCE1AFA-AB1B-432C-B2B5-BE8522BC5982}" type="presParOf" srcId="{B781F9F2-7B38-4AF3-8C2D-B89519B21617}" destId="{4CDD1B3A-A355-4700-851F-C43DA8B6B938}" srcOrd="2" destOrd="0" presId="urn:microsoft.com/office/officeart/2005/8/layout/hProcess4"/>
    <dgm:cxn modelId="{44D0CA32-0168-4D38-B3DF-C7ADBFD41654}" type="presParOf" srcId="{B781F9F2-7B38-4AF3-8C2D-B89519B21617}" destId="{3BC2766A-3754-4316-B9F7-931453DA3BF1}" srcOrd="3" destOrd="0" presId="urn:microsoft.com/office/officeart/2005/8/layout/hProcess4"/>
    <dgm:cxn modelId="{23935EE7-FFDD-4523-B4A9-194A91D6D0A3}" type="presParOf" srcId="{B781F9F2-7B38-4AF3-8C2D-B89519B21617}" destId="{3013204C-B539-4C9C-A3BA-4A31F5D408A5}" srcOrd="4" destOrd="0" presId="urn:microsoft.com/office/officeart/2005/8/layout/h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F2A8BF0-0445-457D-9503-E523FA647F64}" type="datetimeFigureOut">
              <a:rPr lang="es-ES" smtClean="0"/>
              <a:t>13/03/2012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8DFAB67-9255-4980-9821-D6377CDE80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BF0-0445-457D-9503-E523FA647F64}" type="datetimeFigureOut">
              <a:rPr lang="es-ES" smtClean="0"/>
              <a:t>13/03/2012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AB67-9255-4980-9821-D6377CDE80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BF0-0445-457D-9503-E523FA647F64}" type="datetimeFigureOut">
              <a:rPr lang="es-ES" smtClean="0"/>
              <a:t>13/03/2012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AB67-9255-4980-9821-D6377CDE80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F2A8BF0-0445-457D-9503-E523FA647F64}" type="datetimeFigureOut">
              <a:rPr lang="es-ES" smtClean="0"/>
              <a:t>13/03/2012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AB67-9255-4980-9821-D6377CDE80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F2A8BF0-0445-457D-9503-E523FA647F64}" type="datetimeFigureOut">
              <a:rPr lang="es-ES" smtClean="0"/>
              <a:t>13/03/2012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8DFAB67-9255-4980-9821-D6377CDE806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F2A8BF0-0445-457D-9503-E523FA647F64}" type="datetimeFigureOut">
              <a:rPr lang="es-ES" smtClean="0"/>
              <a:t>13/03/2012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8DFAB67-9255-4980-9821-D6377CDE80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F2A8BF0-0445-457D-9503-E523FA647F64}" type="datetimeFigureOut">
              <a:rPr lang="es-ES" smtClean="0"/>
              <a:t>13/03/2012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8DFAB67-9255-4980-9821-D6377CDE806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BF0-0445-457D-9503-E523FA647F64}" type="datetimeFigureOut">
              <a:rPr lang="es-ES" smtClean="0"/>
              <a:t>13/03/2012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AB67-9255-4980-9821-D6377CDE80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F2A8BF0-0445-457D-9503-E523FA647F64}" type="datetimeFigureOut">
              <a:rPr lang="es-ES" smtClean="0"/>
              <a:t>13/03/2012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8DFAB67-9255-4980-9821-D6377CDE80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F2A8BF0-0445-457D-9503-E523FA647F64}" type="datetimeFigureOut">
              <a:rPr lang="es-ES" smtClean="0"/>
              <a:t>13/03/2012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8DFAB67-9255-4980-9821-D6377CDE806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F2A8BF0-0445-457D-9503-E523FA647F64}" type="datetimeFigureOut">
              <a:rPr lang="es-ES" smtClean="0"/>
              <a:t>13/03/2012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8DFAB67-9255-4980-9821-D6377CDE806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F2A8BF0-0445-457D-9503-E523FA647F64}" type="datetimeFigureOut">
              <a:rPr lang="es-ES" smtClean="0"/>
              <a:t>13/03/2012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8DFAB67-9255-4980-9821-D6377CDE8067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500306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s-ES" sz="6000" dirty="0" smtClean="0"/>
              <a:t>Historia de la Epidemiologia</a:t>
            </a:r>
            <a:r>
              <a:rPr lang="es-ES" dirty="0" smtClean="0"/>
              <a:t>.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Historia de </a:t>
            </a:r>
            <a:r>
              <a:rPr lang="es-ES" smtClean="0"/>
              <a:t>La Epidemiologia.</a:t>
            </a:r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61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Historia de la Epidemiologia. </vt:lpstr>
      <vt:lpstr>Historia de La Epidemiologia.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de la Epidemiologia. </dc:title>
  <dc:creator>Mi PC</dc:creator>
  <cp:lastModifiedBy>Mi PC</cp:lastModifiedBy>
  <cp:revision>3</cp:revision>
  <dcterms:created xsi:type="dcterms:W3CDTF">2012-03-13T03:45:40Z</dcterms:created>
  <dcterms:modified xsi:type="dcterms:W3CDTF">2012-03-13T04:06:23Z</dcterms:modified>
</cp:coreProperties>
</file>