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0724-E226-46F9-98B0-CFB64D1D952F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834-5ABD-4B01-9F05-C9AAC4E7E7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0724-E226-46F9-98B0-CFB64D1D952F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834-5ABD-4B01-9F05-C9AAC4E7E7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0724-E226-46F9-98B0-CFB64D1D952F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834-5ABD-4B01-9F05-C9AAC4E7E7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0724-E226-46F9-98B0-CFB64D1D952F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834-5ABD-4B01-9F05-C9AAC4E7E7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0724-E226-46F9-98B0-CFB64D1D952F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834-5ABD-4B01-9F05-C9AAC4E7E7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0724-E226-46F9-98B0-CFB64D1D952F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834-5ABD-4B01-9F05-C9AAC4E7E7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0724-E226-46F9-98B0-CFB64D1D952F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834-5ABD-4B01-9F05-C9AAC4E7E7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0724-E226-46F9-98B0-CFB64D1D952F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834-5ABD-4B01-9F05-C9AAC4E7E7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0724-E226-46F9-98B0-CFB64D1D952F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834-5ABD-4B01-9F05-C9AAC4E7E7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0724-E226-46F9-98B0-CFB64D1D952F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834-5ABD-4B01-9F05-C9AAC4E7E7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0724-E226-46F9-98B0-CFB64D1D952F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834-5ABD-4B01-9F05-C9AAC4E7E7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80724-E226-46F9-98B0-CFB64D1D952F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30834-5ABD-4B01-9F05-C9AAC4E7E72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412776"/>
          </a:xfrm>
        </p:spPr>
        <p:txBody>
          <a:bodyPr>
            <a:normAutofit fontScale="90000"/>
          </a:bodyPr>
          <a:lstStyle/>
          <a:p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>EPI=sobre  DEMOS=pueblo  LOGOS=estudio.</a:t>
            </a:r>
            <a:br>
              <a:rPr lang="es-MX" sz="2800" dirty="0" smtClean="0"/>
            </a:br>
            <a:r>
              <a:rPr lang="es-MX" sz="2800" dirty="0" smtClean="0"/>
              <a:t>Ciencia que estudia la distribución de las enfermedades y los determinantes del proceso salud enfermedad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 fontScale="92500" lnSpcReduction="10000"/>
          </a:bodyPr>
          <a:lstStyle/>
          <a:p>
            <a:r>
              <a:rPr lang="es-MX" sz="2800" dirty="0" smtClean="0"/>
              <a:t>1500 </a:t>
            </a:r>
            <a:r>
              <a:rPr lang="es-MX" sz="2800" dirty="0" err="1" smtClean="0"/>
              <a:t>ac</a:t>
            </a:r>
            <a:r>
              <a:rPr lang="es-MX" sz="2800" dirty="0" smtClean="0"/>
              <a:t> –primer código de higiene por hebreos.</a:t>
            </a:r>
          </a:p>
          <a:p>
            <a:r>
              <a:rPr lang="es-MX" sz="2800" dirty="0" smtClean="0"/>
              <a:t>2650 </a:t>
            </a:r>
            <a:r>
              <a:rPr lang="es-MX" sz="2800" dirty="0" err="1" smtClean="0"/>
              <a:t>ac</a:t>
            </a:r>
            <a:r>
              <a:rPr lang="es-MX" sz="2800" dirty="0" smtClean="0"/>
              <a:t>- publica </a:t>
            </a:r>
            <a:r>
              <a:rPr lang="es-MX" sz="2800" dirty="0" err="1" smtClean="0"/>
              <a:t>neiking</a:t>
            </a:r>
            <a:r>
              <a:rPr lang="es-MX" sz="2800" dirty="0" smtClean="0"/>
              <a:t> canon enfoque preventivo.</a:t>
            </a:r>
          </a:p>
          <a:p>
            <a:r>
              <a:rPr lang="es-MX" sz="2800" dirty="0" smtClean="0"/>
              <a:t>1849 y 1854-john Snow  comienzos de la epidemiologia científica, epidemia cólera en Londres.</a:t>
            </a:r>
          </a:p>
          <a:p>
            <a:r>
              <a:rPr lang="es-MX" sz="2800" dirty="0" smtClean="0"/>
              <a:t>1891- </a:t>
            </a:r>
            <a:r>
              <a:rPr lang="es-MX" sz="2800" dirty="0" err="1" smtClean="0"/>
              <a:t>hygiene</a:t>
            </a:r>
            <a:r>
              <a:rPr lang="es-MX" sz="2800" dirty="0" smtClean="0"/>
              <a:t> </a:t>
            </a:r>
            <a:r>
              <a:rPr lang="es-MX" sz="2800" dirty="0" err="1" smtClean="0"/>
              <a:t>laboratory</a:t>
            </a:r>
            <a:r>
              <a:rPr lang="es-MX" sz="2800" dirty="0" smtClean="0"/>
              <a:t> núcleo principal de la investigación epidemiológica de estados unidos.</a:t>
            </a:r>
          </a:p>
          <a:p>
            <a:r>
              <a:rPr lang="es-MX" sz="2800" dirty="0" smtClean="0"/>
              <a:t>1946-centers </a:t>
            </a:r>
            <a:r>
              <a:rPr lang="es-MX" sz="2800" dirty="0" err="1" smtClean="0"/>
              <a:t>for</a:t>
            </a:r>
            <a:r>
              <a:rPr lang="es-MX" sz="2800" dirty="0" smtClean="0"/>
              <a:t> </a:t>
            </a:r>
            <a:r>
              <a:rPr lang="es-MX" sz="2800" dirty="0" err="1" smtClean="0"/>
              <a:t>diesease</a:t>
            </a:r>
            <a:r>
              <a:rPr lang="es-MX" sz="2800" dirty="0" smtClean="0"/>
              <a:t> control estudio la epidemiologia de enfermedades infecciosas y no infecciosas</a:t>
            </a:r>
          </a:p>
          <a:p>
            <a:r>
              <a:rPr lang="es-MX" sz="2800" dirty="0" smtClean="0"/>
              <a:t>1953- </a:t>
            </a:r>
            <a:r>
              <a:rPr lang="es-MX" sz="2800" dirty="0" err="1" smtClean="0"/>
              <a:t>demostro</a:t>
            </a:r>
            <a:r>
              <a:rPr lang="es-MX" sz="2800" dirty="0" smtClean="0"/>
              <a:t> la mortalidad por enfermedades de las arterias coronarias.</a:t>
            </a:r>
          </a:p>
          <a:p>
            <a:endParaRPr lang="es-MX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70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EPI=sobre  DEMOS=pueblo  LOGOS=estudio. Ciencia que estudia la distribución de las enfermedades y los determinantes del proceso salud enfermedad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EPI=sobre  DEMOS=pueblo  LOGOS=estudio. Ciencia que estudia la distribución de las enfermedades y los determinantes del proceso salud enfermedad</dc:title>
  <dc:creator>mary</dc:creator>
  <cp:lastModifiedBy>mary</cp:lastModifiedBy>
  <cp:revision>3</cp:revision>
  <dcterms:created xsi:type="dcterms:W3CDTF">2012-03-13T05:37:22Z</dcterms:created>
  <dcterms:modified xsi:type="dcterms:W3CDTF">2012-03-13T06:02:15Z</dcterms:modified>
</cp:coreProperties>
</file>