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A55A-06D4-46C2-AAB7-CCA863BD0A6C}" type="datetimeFigureOut">
              <a:rPr lang="es-MX" smtClean="0"/>
              <a:t>21/03/2012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C766-5C40-41E9-8429-186C66E101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136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A55A-06D4-46C2-AAB7-CCA863BD0A6C}" type="datetimeFigureOut">
              <a:rPr lang="es-MX" smtClean="0"/>
              <a:t>21/03/2012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C766-5C40-41E9-8429-186C66E101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42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A55A-06D4-46C2-AAB7-CCA863BD0A6C}" type="datetimeFigureOut">
              <a:rPr lang="es-MX" smtClean="0"/>
              <a:t>21/03/2012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C766-5C40-41E9-8429-186C66E101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1963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A55A-06D4-46C2-AAB7-CCA863BD0A6C}" type="datetimeFigureOut">
              <a:rPr lang="es-MX" smtClean="0"/>
              <a:t>21/03/2012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C766-5C40-41E9-8429-186C66E101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3213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A55A-06D4-46C2-AAB7-CCA863BD0A6C}" type="datetimeFigureOut">
              <a:rPr lang="es-MX" smtClean="0"/>
              <a:t>21/03/2012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C766-5C40-41E9-8429-186C66E101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4422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A55A-06D4-46C2-AAB7-CCA863BD0A6C}" type="datetimeFigureOut">
              <a:rPr lang="es-MX" smtClean="0"/>
              <a:t>21/03/2012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C766-5C40-41E9-8429-186C66E101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004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A55A-06D4-46C2-AAB7-CCA863BD0A6C}" type="datetimeFigureOut">
              <a:rPr lang="es-MX" smtClean="0"/>
              <a:t>21/03/2012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C766-5C40-41E9-8429-186C66E101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0578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A55A-06D4-46C2-AAB7-CCA863BD0A6C}" type="datetimeFigureOut">
              <a:rPr lang="es-MX" smtClean="0"/>
              <a:t>21/03/2012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C766-5C40-41E9-8429-186C66E101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8898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A55A-06D4-46C2-AAB7-CCA863BD0A6C}" type="datetimeFigureOut">
              <a:rPr lang="es-MX" smtClean="0"/>
              <a:t>21/03/2012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C766-5C40-41E9-8429-186C66E101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551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A55A-06D4-46C2-AAB7-CCA863BD0A6C}" type="datetimeFigureOut">
              <a:rPr lang="es-MX" smtClean="0"/>
              <a:t>21/03/2012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C766-5C40-41E9-8429-186C66E101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3096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A55A-06D4-46C2-AAB7-CCA863BD0A6C}" type="datetimeFigureOut">
              <a:rPr lang="es-MX" smtClean="0"/>
              <a:t>21/03/2012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C766-5C40-41E9-8429-186C66E101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8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EA55A-06D4-46C2-AAB7-CCA863BD0A6C}" type="datetimeFigureOut">
              <a:rPr lang="es-MX" smtClean="0"/>
              <a:t>21/03/2012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DC766-5C40-41E9-8429-186C66E101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299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LINEA DE TIEMPO DE LA EPIDEMIOLOGIA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/>
          </a:bodyPr>
          <a:lstStyle/>
          <a:p>
            <a:r>
              <a:rPr lang="es-MX" sz="1800" dirty="0" smtClean="0"/>
              <a:t>PARA EL AÑO 400 AC  HIPOCRATES  SE EMPESO A PREOCUPAR POR  LA DISTRIBUCION DE LAS ENFERMEDADES  </a:t>
            </a:r>
          </a:p>
          <a:p>
            <a:r>
              <a:rPr lang="es-MX" sz="1800" dirty="0" smtClean="0"/>
              <a:t>DESPUES LA IGLECIA DURANTE SIGLOS REALISABAN  ACCIONES DE  CONTROL SANITARIAS.</a:t>
            </a:r>
          </a:p>
          <a:p>
            <a:r>
              <a:rPr lang="es-MX" sz="1800" smtClean="0"/>
              <a:t>AFINALES DEL SIGLO XX APARESEN  LA INFLUENZA Y LA NEUMONIA LAS MAS DESTANCADAS </a:t>
            </a: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38921583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46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LINEA DE TIEMPO DE LA EPIDEMIOLOGIA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 DE TIEMPO DE LA EPIDEMIOLOGIA</dc:title>
  <dc:creator>wero</dc:creator>
  <cp:lastModifiedBy>wero</cp:lastModifiedBy>
  <cp:revision>1</cp:revision>
  <dcterms:created xsi:type="dcterms:W3CDTF">2012-03-21T20:56:41Z</dcterms:created>
  <dcterms:modified xsi:type="dcterms:W3CDTF">2012-03-21T21:06:29Z</dcterms:modified>
</cp:coreProperties>
</file>