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A65DA-B5FD-48E1-AA6F-DB1539A0E098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7870E-4AA2-4032-98B4-F7BD632C53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711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7870E-4AA2-4032-98B4-F7BD632C532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1344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7870E-4AA2-4032-98B4-F7BD632C532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936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E73E67C-E691-4313-BD5E-C381E2C9E8C2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03F658D-E68D-45F6-8D8F-D6337D5FDBE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E67C-E691-4313-BD5E-C381E2C9E8C2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658D-E68D-45F6-8D8F-D6337D5FDBE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E67C-E691-4313-BD5E-C381E2C9E8C2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658D-E68D-45F6-8D8F-D6337D5FDBE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E73E67C-E691-4313-BD5E-C381E2C9E8C2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658D-E68D-45F6-8D8F-D6337D5FDBE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E73E67C-E691-4313-BD5E-C381E2C9E8C2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03F658D-E68D-45F6-8D8F-D6337D5FDBE2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73E67C-E691-4313-BD5E-C381E2C9E8C2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03F658D-E68D-45F6-8D8F-D6337D5FDBE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E73E67C-E691-4313-BD5E-C381E2C9E8C2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03F658D-E68D-45F6-8D8F-D6337D5FDBE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E67C-E691-4313-BD5E-C381E2C9E8C2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F658D-E68D-45F6-8D8F-D6337D5FDBE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73E67C-E691-4313-BD5E-C381E2C9E8C2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03F658D-E68D-45F6-8D8F-D6337D5FDBE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E73E67C-E691-4313-BD5E-C381E2C9E8C2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03F658D-E68D-45F6-8D8F-D6337D5FDBE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E73E67C-E691-4313-BD5E-C381E2C9E8C2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03F658D-E68D-45F6-8D8F-D6337D5FDBE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E73E67C-E691-4313-BD5E-C381E2C9E8C2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3F658D-E68D-45F6-8D8F-D6337D5FDBE2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062912" cy="4680520"/>
          </a:xfrm>
        </p:spPr>
        <p:txBody>
          <a:bodyPr>
            <a:normAutofit/>
          </a:bodyPr>
          <a:lstStyle/>
          <a:p>
            <a:r>
              <a:rPr lang="es-MX" dirty="0" smtClean="0"/>
              <a:t>HISTORIA DE LA EPIDEMIOLOGIA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849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/>
          </a:bodyPr>
          <a:lstStyle/>
          <a:p>
            <a:r>
              <a:rPr lang="es-MX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La primera referencia médica epidémica, endémica se dio en los años 460 – 385 a.C. con Hipócrates.</a:t>
            </a:r>
          </a:p>
          <a:p>
            <a:endParaRPr lang="es-MX" sz="1400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En </a:t>
            </a:r>
            <a: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el siglo XVI según </a:t>
            </a:r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Winston </a:t>
            </a:r>
            <a: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  apareció la pandemia de la peste bubónica en Europa.</a:t>
            </a:r>
            <a:b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</a:br>
            <a: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En 1546 Girolamo Fracastoro, inició al concepto de enfermedad contagiosa y propuso una forma secundaria de contagio y posibles formas de infección. Además estableció los conceptos de infección como causa y de epidemia como </a:t>
            </a:r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consecuencia.</a:t>
            </a:r>
          </a:p>
          <a:p>
            <a:endParaRPr lang="es-MX" sz="1400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William </a:t>
            </a:r>
            <a: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Petty, publicó </a:t>
            </a:r>
            <a:r>
              <a:rPr lang="es-MX" sz="1400" u="sng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trabajos</a:t>
            </a:r>
            <a: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 relacionados con los patrones de mortalidad, natalidad y enfermedad entre la población inglesa, denominándolo aritmética política. En los siguientes años el trabajo bajo este método condujo </a:t>
            </a:r>
            <a:r>
              <a:rPr lang="es-MX" sz="140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 </a:t>
            </a:r>
            <a:r>
              <a:rPr lang="es-MX" sz="140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las </a:t>
            </a:r>
            <a:r>
              <a:rPr lang="es-MX" sz="1400" u="sng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compañías </a:t>
            </a:r>
            <a:r>
              <a:rPr lang="es-MX" sz="1400" u="sng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aseguradoras</a:t>
            </a:r>
            <a: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 a la   formación de un sinnúmero de “leyes de la   enfermedad”, que contribuyó al desarrollo de la estadística moderna</a:t>
            </a:r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.</a:t>
            </a:r>
          </a:p>
          <a:p>
            <a:endParaRPr lang="es-MX" sz="1400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De </a:t>
            </a:r>
            <a: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las épocas iniciales de la </a:t>
            </a:r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Epidemiología pueden </a:t>
            </a:r>
            <a: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mencionarse ejemplos notables, como </a:t>
            </a:r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la actuación </a:t>
            </a:r>
            <a: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de John Snow en Londres hacia </a:t>
            </a:r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1850 sobre </a:t>
            </a:r>
            <a: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la aparición del cólera, observaciones </a:t>
            </a:r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y acciones </a:t>
            </a:r>
            <a: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que apoyaron el desarrollo de la </a:t>
            </a:r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teoría de </a:t>
            </a:r>
            <a: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la contagiosidad de las enfermedades</a:t>
            </a:r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.</a:t>
            </a:r>
          </a:p>
          <a:p>
            <a:endParaRPr lang="es-MX" sz="1400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Hoy </a:t>
            </a:r>
            <a: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en día la Epidemiología tiene aún </a:t>
            </a:r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el mismo </a:t>
            </a:r>
            <a: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interés: el conocimiento de las causas y </a:t>
            </a:r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la distribución </a:t>
            </a:r>
            <a: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de las enfermedades en las poblaciones y la evaluación de medidas de control </a:t>
            </a:r>
            <a:r>
              <a:rPr lang="es-MX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para disminuir </a:t>
            </a:r>
            <a:r>
              <a:rPr lang="es-MX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su presencia.</a:t>
            </a:r>
          </a:p>
        </p:txBody>
      </p:sp>
    </p:spTree>
    <p:extLst>
      <p:ext uri="{BB962C8B-B14F-4D97-AF65-F5344CB8AC3E}">
        <p14:creationId xmlns:p14="http://schemas.microsoft.com/office/powerpoint/2010/main" val="1657649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32</Words>
  <Application>Microsoft Office PowerPoint</Application>
  <PresentationFormat>Presentación en pantalla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HISTORIA DE LA EPIDEMIOLOGIA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DE LA EPIDEMIOLOGIA</dc:title>
  <dc:creator>MORENO</dc:creator>
  <cp:lastModifiedBy>MORENO</cp:lastModifiedBy>
  <cp:revision>2</cp:revision>
  <dcterms:created xsi:type="dcterms:W3CDTF">2012-03-13T01:08:19Z</dcterms:created>
  <dcterms:modified xsi:type="dcterms:W3CDTF">2012-03-13T01:28:06Z</dcterms:modified>
</cp:coreProperties>
</file>