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 vertBarState="minimized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128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7D7792-BB8C-7045-BACD-EDBAD591C820}" type="datetimeFigureOut">
              <a:rPr lang="es-ES_tradnl" smtClean="0"/>
              <a:pPr/>
              <a:t>12/3/12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A7B4-2216-844A-B4AB-F8D0D55443B2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ABA9F-54E6-0F45-8478-66FA965487E7}" type="datetimeFigureOut">
              <a:rPr lang="es-ES_tradnl" smtClean="0"/>
              <a:pPr/>
              <a:t>12/3/12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C2E19-B1B5-DB49-9359-6024281926FB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456D-D446-3442-A338-8EB2F7CF4DA1}" type="datetimeFigureOut">
              <a:rPr lang="es-ES_tradnl" smtClean="0"/>
              <a:pPr/>
              <a:t>12/3/12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B1D5-C489-A647-8414-F5BA7E0E909F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456D-D446-3442-A338-8EB2F7CF4DA1}" type="datetimeFigureOut">
              <a:rPr lang="es-ES_tradnl" smtClean="0"/>
              <a:pPr/>
              <a:t>12/3/12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B1D5-C489-A647-8414-F5BA7E0E909F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456D-D446-3442-A338-8EB2F7CF4DA1}" type="datetimeFigureOut">
              <a:rPr lang="es-ES_tradnl" smtClean="0"/>
              <a:pPr/>
              <a:t>12/3/12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B1D5-C489-A647-8414-F5BA7E0E909F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456D-D446-3442-A338-8EB2F7CF4DA1}" type="datetimeFigureOut">
              <a:rPr lang="es-ES_tradnl" smtClean="0"/>
              <a:pPr/>
              <a:t>12/3/12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B1D5-C489-A647-8414-F5BA7E0E909F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456D-D446-3442-A338-8EB2F7CF4DA1}" type="datetimeFigureOut">
              <a:rPr lang="es-ES_tradnl" smtClean="0"/>
              <a:pPr/>
              <a:t>12/3/12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B1D5-C489-A647-8414-F5BA7E0E909F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456D-D446-3442-A338-8EB2F7CF4DA1}" type="datetimeFigureOut">
              <a:rPr lang="es-ES_tradnl" smtClean="0"/>
              <a:pPr/>
              <a:t>12/3/12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B1D5-C489-A647-8414-F5BA7E0E909F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456D-D446-3442-A338-8EB2F7CF4DA1}" type="datetimeFigureOut">
              <a:rPr lang="es-ES_tradnl" smtClean="0"/>
              <a:pPr/>
              <a:t>12/3/12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B1D5-C489-A647-8414-F5BA7E0E909F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456D-D446-3442-A338-8EB2F7CF4DA1}" type="datetimeFigureOut">
              <a:rPr lang="es-ES_tradnl" smtClean="0"/>
              <a:pPr/>
              <a:t>12/3/12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B1D5-C489-A647-8414-F5BA7E0E909F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456D-D446-3442-A338-8EB2F7CF4DA1}" type="datetimeFigureOut">
              <a:rPr lang="es-ES_tradnl" smtClean="0"/>
              <a:pPr/>
              <a:t>12/3/12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B1D5-C489-A647-8414-F5BA7E0E909F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456D-D446-3442-A338-8EB2F7CF4DA1}" type="datetimeFigureOut">
              <a:rPr lang="es-ES_tradnl" smtClean="0"/>
              <a:pPr/>
              <a:t>12/3/12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B1D5-C489-A647-8414-F5BA7E0E909F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456D-D446-3442-A338-8EB2F7CF4DA1}" type="datetimeFigureOut">
              <a:rPr lang="es-ES_tradnl" smtClean="0"/>
              <a:pPr/>
              <a:t>12/3/12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B1D5-C489-A647-8414-F5BA7E0E909F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3456D-D446-3442-A338-8EB2F7CF4DA1}" type="datetimeFigureOut">
              <a:rPr lang="es-ES_tradnl" smtClean="0"/>
              <a:pPr/>
              <a:t>12/3/12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8B1D5-C489-A647-8414-F5BA7E0E909F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/>
        </p:nvGraphicFramePr>
        <p:xfrm>
          <a:off x="-3" y="0"/>
          <a:ext cx="9144003" cy="27127202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3048001"/>
                <a:gridCol w="3048001"/>
                <a:gridCol w="3048001"/>
              </a:tblGrid>
              <a:tr h="1386951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AUTORES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AÑO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CONTRIBUCION</a:t>
                      </a:r>
                      <a:endParaRPr lang="es-ES_tradnl" dirty="0"/>
                    </a:p>
                  </a:txBody>
                  <a:tcPr/>
                </a:tc>
              </a:tr>
              <a:tr h="3967136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HIPOCRATES</a:t>
                      </a:r>
                      <a:r>
                        <a:rPr lang="es-ES_tradnl" baseline="0" dirty="0" smtClean="0"/>
                        <a:t> 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400 </a:t>
                      </a:r>
                      <a:r>
                        <a:rPr lang="es-ES_tradnl" dirty="0" err="1" smtClean="0"/>
                        <a:t>A.C</a:t>
                      </a:r>
                      <a:r>
                        <a:rPr lang="es-ES_tradnl" dirty="0" smtClean="0"/>
                        <a:t>.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/>
                        <a:t>Diferencia en la distribución de enfermedades.</a:t>
                      </a:r>
                    </a:p>
                    <a:p>
                      <a:endParaRPr lang="es-ES_tradnl" dirty="0"/>
                    </a:p>
                  </a:txBody>
                  <a:tcPr/>
                </a:tc>
              </a:tr>
              <a:tr h="1752921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John</a:t>
                      </a:r>
                      <a:r>
                        <a:rPr lang="es-ES_tradnl" baseline="0" dirty="0" smtClean="0"/>
                        <a:t> </a:t>
                      </a:r>
                      <a:r>
                        <a:rPr lang="es-ES_tradnl" baseline="0" dirty="0" err="1" smtClean="0"/>
                        <a:t>Snow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1850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Aparición del </a:t>
                      </a:r>
                      <a:r>
                        <a:rPr lang="es-ES_tradnl" dirty="0" err="1" smtClean="0"/>
                        <a:t>colera</a:t>
                      </a:r>
                      <a:endParaRPr lang="es-ES_tradnl" dirty="0"/>
                    </a:p>
                  </a:txBody>
                  <a:tcPr/>
                </a:tc>
              </a:tr>
              <a:tr h="2306474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Robert Koch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XVlll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Teoria</a:t>
                      </a:r>
                      <a:r>
                        <a:rPr lang="es-ES_tradnl" dirty="0" smtClean="0"/>
                        <a:t> de la </a:t>
                      </a:r>
                      <a:r>
                        <a:rPr lang="es-ES_tradnl" dirty="0" err="1" smtClean="0"/>
                        <a:t>microbiologia</a:t>
                      </a:r>
                      <a:endParaRPr lang="es-ES_tradnl" dirty="0"/>
                    </a:p>
                  </a:txBody>
                  <a:tcPr/>
                </a:tc>
              </a:tr>
              <a:tr h="2029697"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Casimie</a:t>
                      </a:r>
                      <a:r>
                        <a:rPr lang="es-ES_tradnl" dirty="0" smtClean="0"/>
                        <a:t> Funk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XVlll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Explicaciones </a:t>
                      </a:r>
                      <a:r>
                        <a:rPr lang="es-ES_tradnl" dirty="0" err="1" smtClean="0"/>
                        <a:t>patologicas</a:t>
                      </a:r>
                      <a:endParaRPr lang="es-ES_tradnl" dirty="0"/>
                    </a:p>
                  </a:txBody>
                  <a:tcPr/>
                </a:tc>
              </a:tr>
              <a:tr h="3690359">
                <a:tc>
                  <a:txBody>
                    <a:bodyPr/>
                    <a:lstStyle/>
                    <a:p>
                      <a:endParaRPr lang="es-ES_tradnl" dirty="0" smtClean="0"/>
                    </a:p>
                    <a:p>
                      <a:r>
                        <a:rPr lang="es-ES_tradnl" dirty="0" smtClean="0"/>
                        <a:t>Louis </a:t>
                      </a:r>
                      <a:r>
                        <a:rPr lang="es-ES_tradnl" dirty="0" err="1" smtClean="0"/>
                        <a:t>Villerme</a:t>
                      </a:r>
                      <a:r>
                        <a:rPr lang="es-ES_tradnl" dirty="0" smtClean="0"/>
                        <a:t>, Rudolph </a:t>
                      </a:r>
                      <a:r>
                        <a:rPr lang="es-ES_tradnl" dirty="0" err="1" smtClean="0"/>
                        <a:t>Virchow</a:t>
                      </a:r>
                      <a:r>
                        <a:rPr lang="es-ES_tradnl" dirty="0" smtClean="0"/>
                        <a:t> y William </a:t>
                      </a:r>
                      <a:r>
                        <a:rPr lang="es-ES_tradnl" dirty="0" err="1" smtClean="0"/>
                        <a:t>Farr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1840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Diferencia en la presencia de</a:t>
                      </a:r>
                      <a:r>
                        <a:rPr lang="es-ES_tradnl" baseline="0" dirty="0" smtClean="0"/>
                        <a:t> las enfermedades</a:t>
                      </a:r>
                      <a:endParaRPr lang="es-ES_tradnl" dirty="0"/>
                    </a:p>
                  </a:txBody>
                  <a:tcPr/>
                </a:tc>
              </a:tr>
              <a:tr h="4243912"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Leavel</a:t>
                      </a:r>
                      <a:r>
                        <a:rPr lang="es-ES_tradnl" dirty="0" smtClean="0"/>
                        <a:t> y </a:t>
                      </a:r>
                      <a:r>
                        <a:rPr lang="es-ES_tradnl" dirty="0" err="1" smtClean="0"/>
                        <a:t>Clarck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XX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Modelo explicativo</a:t>
                      </a:r>
                      <a:r>
                        <a:rPr lang="es-ES_tradnl" baseline="0" dirty="0" smtClean="0"/>
                        <a:t> para la </a:t>
                      </a:r>
                      <a:r>
                        <a:rPr lang="es-ES_tradnl" baseline="0" dirty="0" err="1" smtClean="0"/>
                        <a:t>aparicion</a:t>
                      </a:r>
                      <a:r>
                        <a:rPr lang="es-ES_tradnl" baseline="0" dirty="0" smtClean="0"/>
                        <a:t> de las enfermedades.</a:t>
                      </a:r>
                      <a:endParaRPr lang="es-ES_tradnl" dirty="0"/>
                    </a:p>
                  </a:txBody>
                  <a:tcPr/>
                </a:tc>
              </a:tr>
              <a:tr h="3136805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EUA e</a:t>
                      </a:r>
                      <a:r>
                        <a:rPr lang="es-ES_tradnl" baseline="0" dirty="0" smtClean="0"/>
                        <a:t> Inglaterra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XX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Empezaron con los estudios de cohortes</a:t>
                      </a:r>
                      <a:endParaRPr lang="es-ES_tradnl" dirty="0"/>
                    </a:p>
                  </a:txBody>
                  <a:tcPr/>
                </a:tc>
              </a:tr>
              <a:tr h="4243912"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Geoffry</a:t>
                      </a:r>
                      <a:r>
                        <a:rPr lang="es-ES_tradnl" dirty="0" smtClean="0"/>
                        <a:t> Rose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1980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Factores ocurrentes respecto a casos de enfermedades.</a:t>
                      </a:r>
                      <a:endParaRPr lang="es-ES_tradnl" dirty="0"/>
                    </a:p>
                  </a:txBody>
                  <a:tcPr/>
                </a:tc>
              </a:tr>
              <a:tr h="369035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1333500" y="1713637"/>
            <a:ext cx="673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dirty="0" smtClean="0"/>
          </a:p>
          <a:p>
            <a:r>
              <a:rPr lang="es-ES_tradnl" dirty="0" smtClean="0"/>
              <a:t>APORTACION: Para prevenir enfermedades debemos de ser aseados, tener muy buena higiene, se debe de reciclar la basura y tirarla en lugares adecuados.</a:t>
            </a:r>
            <a:endParaRPr lang="es-ES_tradnl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109</Words>
  <Application>Microsoft Macintosh PowerPoint</Application>
  <PresentationFormat>Presentación en pantalla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>Libertadores de America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Jesus Eduardo Fernandez Sanchez</dc:creator>
  <cp:lastModifiedBy>Jesus Eduardo Fernandez Sanchez</cp:lastModifiedBy>
  <cp:revision>2</cp:revision>
  <dcterms:created xsi:type="dcterms:W3CDTF">2012-03-13T01:01:40Z</dcterms:created>
  <dcterms:modified xsi:type="dcterms:W3CDTF">2012-03-13T01:17:13Z</dcterms:modified>
</cp:coreProperties>
</file>