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80D7-347D-4985-BA28-BA9A9685CD3F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63D9549-21A7-4D40-A6D7-793FD9BFC33E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80D7-347D-4985-BA28-BA9A9685CD3F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9549-21A7-4D40-A6D7-793FD9BFC3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80D7-347D-4985-BA28-BA9A9685CD3F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9549-21A7-4D40-A6D7-793FD9BFC3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80D7-347D-4985-BA28-BA9A9685CD3F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9549-21A7-4D40-A6D7-793FD9BFC33E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80D7-347D-4985-BA28-BA9A9685CD3F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3D9549-21A7-4D40-A6D7-793FD9BFC33E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80D7-347D-4985-BA28-BA9A9685CD3F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9549-21A7-4D40-A6D7-793FD9BFC33E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80D7-347D-4985-BA28-BA9A9685CD3F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9549-21A7-4D40-A6D7-793FD9BFC33E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80D7-347D-4985-BA28-BA9A9685CD3F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9549-21A7-4D40-A6D7-793FD9BFC3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80D7-347D-4985-BA28-BA9A9685CD3F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9549-21A7-4D40-A6D7-793FD9BFC3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80D7-347D-4985-BA28-BA9A9685CD3F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9549-21A7-4D40-A6D7-793FD9BFC33E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80D7-347D-4985-BA28-BA9A9685CD3F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3D9549-21A7-4D40-A6D7-793FD9BFC33E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8280D7-347D-4985-BA28-BA9A9685CD3F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63D9549-21A7-4D40-A6D7-793FD9BFC33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i="1" dirty="0" smtClean="0"/>
              <a:t>Jorge Antonio </a:t>
            </a:r>
            <a:r>
              <a:rPr lang="es-ES_tradnl" i="1" dirty="0" smtClean="0"/>
              <a:t>R</a:t>
            </a:r>
            <a:r>
              <a:rPr lang="es-ES_tradnl" i="1" dirty="0" smtClean="0"/>
              <a:t>omero Cotero</a:t>
            </a:r>
          </a:p>
          <a:p>
            <a:r>
              <a:rPr lang="es-ES_tradnl" i="1" dirty="0" smtClean="0"/>
              <a:t>2. B</a:t>
            </a:r>
            <a:endParaRPr lang="es-ES" i="1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LINEA DEL TIMPO DE LA EPIDEMIOLOGIA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LINEA DE TIEMPO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857224" y="1334149"/>
          <a:ext cx="7300938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0938"/>
              </a:tblGrid>
              <a:tr h="298989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1500 </a:t>
                      </a:r>
                      <a:r>
                        <a:rPr lang="es-ES_tradnl" dirty="0" err="1" smtClean="0"/>
                        <a:t>a.c</a:t>
                      </a:r>
                      <a:r>
                        <a:rPr lang="es-ES_tradnl" dirty="0" smtClean="0"/>
                        <a:t> los hebreos incluyen en la ley mosaico primer código de higiene.</a:t>
                      </a:r>
                      <a:endParaRPr lang="es-ES" dirty="0"/>
                    </a:p>
                  </a:txBody>
                  <a:tcPr/>
                </a:tc>
              </a:tr>
              <a:tr h="298989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460-332 </a:t>
                      </a:r>
                      <a:r>
                        <a:rPr lang="es-ES_tradnl" dirty="0" err="1" smtClean="0"/>
                        <a:t>a.c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baseline="0" dirty="0" err="1" smtClean="0"/>
                        <a:t>hipocrates</a:t>
                      </a:r>
                      <a:r>
                        <a:rPr lang="es-ES_tradnl" baseline="0" dirty="0" smtClean="0"/>
                        <a:t> escribe los libros: epidemiologia 1, 2.</a:t>
                      </a:r>
                      <a:endParaRPr lang="es-ES" dirty="0"/>
                    </a:p>
                  </a:txBody>
                  <a:tcPr/>
                </a:tc>
              </a:tr>
              <a:tr h="291761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298989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1891 </a:t>
                      </a:r>
                      <a:r>
                        <a:rPr lang="es-ES_tradnl" dirty="0" err="1" smtClean="0"/>
                        <a:t>health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service</a:t>
                      </a:r>
                      <a:r>
                        <a:rPr lang="es-ES_tradnl" dirty="0" smtClean="0"/>
                        <a:t> de los estados unidos creo el </a:t>
                      </a:r>
                      <a:r>
                        <a:rPr lang="es-ES_tradnl" dirty="0" err="1" smtClean="0"/>
                        <a:t>higien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laboratory</a:t>
                      </a:r>
                      <a:r>
                        <a:rPr lang="es-ES_tradnl" baseline="0" dirty="0" smtClean="0"/>
                        <a:t>, el cual se convierto en el núcleo  principal de la investigación </a:t>
                      </a:r>
                      <a:r>
                        <a:rPr lang="es-ES_tradnl" baseline="0" dirty="0" err="1" smtClean="0"/>
                        <a:t>epidemiologica</a:t>
                      </a:r>
                      <a:r>
                        <a:rPr lang="es-ES_tradnl" baseline="0" dirty="0" smtClean="0"/>
                        <a:t>.</a:t>
                      </a:r>
                    </a:p>
                  </a:txBody>
                  <a:tcPr/>
                </a:tc>
              </a:tr>
              <a:tr h="214615">
                <a:tc>
                  <a:txBody>
                    <a:bodyPr/>
                    <a:lstStyle/>
                    <a:p>
                      <a:endParaRPr lang="es-ES_tradnl" dirty="0" smtClean="0"/>
                    </a:p>
                  </a:txBody>
                  <a:tcPr/>
                </a:tc>
              </a:tr>
              <a:tr h="298989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1500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baseline="0" dirty="0" err="1" smtClean="0"/>
                        <a:t>a.c</a:t>
                      </a:r>
                      <a:r>
                        <a:rPr lang="es-ES_tradnl" baseline="0" dirty="0" smtClean="0"/>
                        <a:t>  los hebreos incluyen en la ley mosaico el primer código d e higiene.</a:t>
                      </a:r>
                      <a:endParaRPr lang="es-ES" dirty="0"/>
                    </a:p>
                  </a:txBody>
                  <a:tcPr/>
                </a:tc>
              </a:tr>
              <a:tr h="298989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298989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1849 y 1854 John Snow observo epidemias de cólera que afectaron</a:t>
                      </a:r>
                      <a:r>
                        <a:rPr lang="es-ES_tradnl" baseline="0" dirty="0" smtClean="0"/>
                        <a:t>  a Londres.</a:t>
                      </a:r>
                      <a:endParaRPr lang="es-ES" dirty="0"/>
                    </a:p>
                  </a:txBody>
                  <a:tcPr/>
                </a:tc>
              </a:tr>
              <a:tr h="323211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298989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1910 </a:t>
                      </a:r>
                      <a:r>
                        <a:rPr lang="es-ES_tradnl" dirty="0" err="1" smtClean="0"/>
                        <a:t>Health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Service</a:t>
                      </a:r>
                      <a:r>
                        <a:rPr lang="es-ES_tradnl" baseline="0" dirty="0" smtClean="0"/>
                        <a:t> realizo numerosos estudios como silicosis, intoxicación por plomo, dermatosis y neumoconiosis.</a:t>
                      </a:r>
                      <a:endParaRPr lang="es-ES" dirty="0"/>
                    </a:p>
                  </a:txBody>
                  <a:tcPr/>
                </a:tc>
              </a:tr>
              <a:tr h="317503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8989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Richard </a:t>
                      </a:r>
                      <a:r>
                        <a:rPr lang="es-ES_tradnl" dirty="0" err="1" smtClean="0"/>
                        <a:t>Doll</a:t>
                      </a:r>
                      <a:r>
                        <a:rPr lang="es-ES_tradnl" dirty="0" smtClean="0"/>
                        <a:t> y Austin Bradford Hill 1950 demostraron el riesgo de contraer </a:t>
                      </a:r>
                      <a:r>
                        <a:rPr lang="es-ES_tradnl" dirty="0" err="1" smtClean="0"/>
                        <a:t>calcinoma</a:t>
                      </a:r>
                      <a:r>
                        <a:rPr lang="es-ES_tradnl" dirty="0" smtClean="0"/>
                        <a:t> de los bronquios y pulmones.</a:t>
                      </a:r>
                      <a:endParaRPr lang="es-ES" dirty="0"/>
                    </a:p>
                  </a:txBody>
                  <a:tcPr/>
                </a:tc>
              </a:tr>
              <a:tr h="31179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474055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Siglo XX los estudios epidemiológicos</a:t>
                      </a:r>
                      <a:r>
                        <a:rPr lang="es-ES_tradnl" baseline="0" dirty="0" smtClean="0"/>
                        <a:t> se extendieron a las enfermedades y problemas d salud general.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</TotalTime>
  <Words>149</Words>
  <Application>Microsoft Office PowerPoint</Application>
  <PresentationFormat>Presentación en pantalla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Equidad</vt:lpstr>
      <vt:lpstr>LINEA DEL TIMPO DE LA EPIDEMIOLOGIA</vt:lpstr>
      <vt:lpstr>LINEA DE TIEMPO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 DEL TIMPO DE LA EPIDEMIOLOGIA</dc:title>
  <dc:creator>Casa</dc:creator>
  <cp:lastModifiedBy>Casa</cp:lastModifiedBy>
  <cp:revision>4</cp:revision>
  <dcterms:created xsi:type="dcterms:W3CDTF">2012-03-13T02:37:43Z</dcterms:created>
  <dcterms:modified xsi:type="dcterms:W3CDTF">2012-03-13T03:12:59Z</dcterms:modified>
</cp:coreProperties>
</file>