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122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C453E8-5E4B-4395-B6BE-98A8D338F147}" type="datetimeFigureOut">
              <a:rPr lang="es-ES" smtClean="0"/>
              <a:t>11/03/2012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ECF3AA-88B7-4CBD-BD9A-272E0B0ADD58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 descr="http://t3.gstatic.com/images?q=tbn:ANd9GcSu53xNz7d1TOj6pqXNk6LvsHXzySXFSlHBfQh4uQIR7ZDznLD5g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476672"/>
            <a:ext cx="8280920" cy="6381328"/>
          </a:xfrm>
          <a:prstGeom prst="rect">
            <a:avLst/>
          </a:prstGeom>
          <a:noFill/>
        </p:spPr>
      </p:pic>
      <p:sp>
        <p:nvSpPr>
          <p:cNvPr id="5" name="4 Título"/>
          <p:cNvSpPr>
            <a:spLocks noGrp="1"/>
          </p:cNvSpPr>
          <p:nvPr>
            <p:ph type="title"/>
          </p:nvPr>
        </p:nvSpPr>
        <p:spPr>
          <a:xfrm>
            <a:off x="323528" y="332656"/>
            <a:ext cx="8229600" cy="792088"/>
          </a:xfrm>
        </p:spPr>
        <p:txBody>
          <a:bodyPr>
            <a:noAutofit/>
          </a:bodyPr>
          <a:lstStyle/>
          <a:p>
            <a:r>
              <a:rPr lang="es-MX" sz="2000" dirty="0" smtClean="0"/>
              <a:t>LINEA DEL TIEMPO  ANTECEDENTES IMPORTANTES</a:t>
            </a:r>
            <a:endParaRPr lang="es-ES" sz="2000" dirty="0"/>
          </a:p>
        </p:txBody>
      </p:sp>
      <p:sp>
        <p:nvSpPr>
          <p:cNvPr id="6" name="5 Marcador de texto"/>
          <p:cNvSpPr>
            <a:spLocks noGrp="1"/>
          </p:cNvSpPr>
          <p:nvPr>
            <p:ph type="body" idx="1"/>
          </p:nvPr>
        </p:nvSpPr>
        <p:spPr>
          <a:xfrm>
            <a:off x="457200" y="1196752"/>
            <a:ext cx="8219256" cy="4968552"/>
          </a:xfrm>
        </p:spPr>
        <p:txBody>
          <a:bodyPr>
            <a:normAutofit fontScale="47500" lnSpcReduction="20000"/>
          </a:bodyPr>
          <a:lstStyle/>
          <a:p>
            <a:r>
              <a:rPr lang="es-MX" dirty="0" err="1" smtClean="0">
                <a:solidFill>
                  <a:srgbClr val="FF0000"/>
                </a:solidFill>
              </a:rPr>
              <a:t>Hipocrates</a:t>
            </a:r>
            <a:r>
              <a:rPr lang="es-MX" dirty="0" smtClean="0">
                <a:solidFill>
                  <a:srgbClr val="FF0000"/>
                </a:solidFill>
              </a:rPr>
              <a:t>:</a:t>
            </a:r>
            <a:r>
              <a:rPr lang="es-MX" dirty="0" smtClean="0"/>
              <a:t>  fue el primero en establecer que la enfermedad tenia </a:t>
            </a:r>
            <a:r>
              <a:rPr lang="es-MX" dirty="0" err="1" smtClean="0"/>
              <a:t>relacion</a:t>
            </a:r>
            <a:r>
              <a:rPr lang="es-MX" dirty="0" smtClean="0"/>
              <a:t> con el medio ambiente en el año 240ac</a:t>
            </a:r>
          </a:p>
          <a:p>
            <a:r>
              <a:rPr lang="es-MX" dirty="0" smtClean="0"/>
              <a:t>Los términos epidémico y endémico fueron incorporados a nuestro idioma, hacia 1606.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Fracastoro</a:t>
            </a:r>
            <a:r>
              <a:rPr lang="es-MX" dirty="0" smtClean="0"/>
              <a:t>: </a:t>
            </a:r>
            <a:r>
              <a:rPr lang="es-MX" dirty="0" smtClean="0">
                <a:solidFill>
                  <a:schemeClr val="bg1"/>
                </a:solidFill>
              </a:rPr>
              <a:t>publicó cuales eran las enfermedades contagiosas en 1546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>
                <a:solidFill>
                  <a:srgbClr val="FF0000"/>
                </a:solidFill>
              </a:rPr>
              <a:t>John </a:t>
            </a:r>
            <a:r>
              <a:rPr lang="es-MX" dirty="0" err="1" smtClean="0">
                <a:solidFill>
                  <a:srgbClr val="FF0000"/>
                </a:solidFill>
              </a:rPr>
              <a:t>Graunt</a:t>
            </a:r>
            <a:r>
              <a:rPr lang="es-MX" dirty="0" smtClean="0"/>
              <a:t>: aporta </a:t>
            </a:r>
            <a:r>
              <a:rPr lang="es-MX" dirty="0" err="1" smtClean="0"/>
              <a:t>metodos</a:t>
            </a:r>
            <a:r>
              <a:rPr lang="es-MX" dirty="0" smtClean="0"/>
              <a:t>  cuantitativos para medir los </a:t>
            </a:r>
            <a:r>
              <a:rPr lang="es-MX" dirty="0" err="1" smtClean="0"/>
              <a:t>fenomenos</a:t>
            </a:r>
            <a:r>
              <a:rPr lang="es-MX" dirty="0" smtClean="0"/>
              <a:t> y fuentes de </a:t>
            </a:r>
            <a:r>
              <a:rPr lang="es-MX" dirty="0" err="1" smtClean="0"/>
              <a:t>infeccion</a:t>
            </a:r>
            <a:r>
              <a:rPr lang="es-MX" dirty="0" smtClean="0"/>
              <a:t> en 1662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Lindy</a:t>
            </a:r>
            <a:r>
              <a:rPr lang="es-MX" dirty="0" smtClean="0">
                <a:solidFill>
                  <a:srgbClr val="FF0000"/>
                </a:solidFill>
              </a:rPr>
              <a:t>: </a:t>
            </a:r>
            <a:r>
              <a:rPr lang="es-MX" dirty="0" smtClean="0"/>
              <a:t>hace experimentos  hasta que define la enfermedad de escorbuto en 1747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Jenner</a:t>
            </a:r>
            <a:r>
              <a:rPr lang="es-MX" dirty="0" smtClean="0">
                <a:solidFill>
                  <a:srgbClr val="FF0000"/>
                </a:solidFill>
              </a:rPr>
              <a:t>: </a:t>
            </a:r>
            <a:r>
              <a:rPr lang="es-MX" dirty="0" smtClean="0"/>
              <a:t>aplica</a:t>
            </a:r>
            <a:r>
              <a:rPr lang="es-MX" dirty="0" smtClean="0">
                <a:solidFill>
                  <a:srgbClr val="FF0000"/>
                </a:solidFill>
              </a:rPr>
              <a:t> </a:t>
            </a:r>
            <a:r>
              <a:rPr lang="es-MX" dirty="0" smtClean="0"/>
              <a:t>la vacuna contra la viruela en 1796.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Finaly</a:t>
            </a:r>
            <a:r>
              <a:rPr lang="es-MX" dirty="0" smtClean="0"/>
              <a:t>: demuestra que la fiebre amarilla era transmitida por un mosquito en 1811.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smtClean="0">
                <a:solidFill>
                  <a:srgbClr val="FF0000"/>
                </a:solidFill>
              </a:rPr>
              <a:t>William </a:t>
            </a:r>
            <a:r>
              <a:rPr lang="es-MX" dirty="0" err="1" smtClean="0">
                <a:solidFill>
                  <a:srgbClr val="FF0000"/>
                </a:solidFill>
              </a:rPr>
              <a:t>Farr</a:t>
            </a:r>
            <a:r>
              <a:rPr lang="es-MX" dirty="0" smtClean="0"/>
              <a:t>: realiza los primeros estudios referentes a la mortalidad </a:t>
            </a:r>
            <a:r>
              <a:rPr lang="es-MX" dirty="0" err="1" smtClean="0"/>
              <a:t>seun</a:t>
            </a:r>
            <a:r>
              <a:rPr lang="es-MX" dirty="0" smtClean="0"/>
              <a:t> sus estados civiles en 1839.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Ajaohn</a:t>
            </a:r>
            <a:r>
              <a:rPr lang="es-MX" dirty="0" smtClean="0">
                <a:solidFill>
                  <a:srgbClr val="FF0000"/>
                </a:solidFill>
              </a:rPr>
              <a:t> Snow</a:t>
            </a:r>
            <a:r>
              <a:rPr lang="es-MX" dirty="0" smtClean="0"/>
              <a:t>: demuestra que el </a:t>
            </a:r>
            <a:r>
              <a:rPr lang="es-MX" dirty="0" err="1" smtClean="0"/>
              <a:t>colera</a:t>
            </a:r>
            <a:r>
              <a:rPr lang="es-MX" dirty="0" smtClean="0"/>
              <a:t> se propagaba por agua contaminada en 1849.</a:t>
            </a:r>
          </a:p>
          <a:p>
            <a:endParaRPr lang="es-MX" dirty="0" smtClean="0">
              <a:solidFill>
                <a:srgbClr val="FF0000"/>
              </a:solidFill>
            </a:endParaRPr>
          </a:p>
          <a:p>
            <a:r>
              <a:rPr lang="es-MX" dirty="0" err="1" smtClean="0">
                <a:solidFill>
                  <a:srgbClr val="FF0000"/>
                </a:solidFill>
              </a:rPr>
              <a:t>Goldberger</a:t>
            </a:r>
            <a:r>
              <a:rPr lang="es-MX" dirty="0" smtClean="0">
                <a:solidFill>
                  <a:srgbClr val="FF0000"/>
                </a:solidFill>
              </a:rPr>
              <a:t>: </a:t>
            </a:r>
            <a:r>
              <a:rPr lang="es-MX" dirty="0" smtClean="0"/>
              <a:t>logra provocar la pelagra en 1900-1915.</a:t>
            </a:r>
          </a:p>
          <a:p>
            <a:endParaRPr lang="es-MX" dirty="0" smtClean="0"/>
          </a:p>
          <a:p>
            <a:endParaRPr lang="es-MX" dirty="0" smtClean="0"/>
          </a:p>
          <a:p>
            <a:endParaRPr lang="es-MX" dirty="0"/>
          </a:p>
          <a:p>
            <a:r>
              <a:rPr lang="es-MX" sz="2600" dirty="0" smtClean="0"/>
              <a:t>Hasta  hace unos años la epidemiologia solo se basaba en enfermedades infecciosas hoy en </a:t>
            </a:r>
            <a:r>
              <a:rPr lang="es-MX" sz="2600" dirty="0" err="1" smtClean="0"/>
              <a:t>dia</a:t>
            </a:r>
            <a:r>
              <a:rPr lang="es-MX" sz="2600" dirty="0" smtClean="0"/>
              <a:t> se basa </a:t>
            </a:r>
            <a:r>
              <a:rPr lang="es-MX" sz="2600" dirty="0" err="1" smtClean="0"/>
              <a:t>tambien</a:t>
            </a:r>
            <a:r>
              <a:rPr lang="es-MX" sz="2600" dirty="0" smtClean="0"/>
              <a:t> en las no infecciosas como  </a:t>
            </a:r>
            <a:r>
              <a:rPr lang="es-MX" sz="2600" dirty="0" err="1" smtClean="0"/>
              <a:t>cancer</a:t>
            </a:r>
            <a:r>
              <a:rPr lang="es-MX" sz="2600" dirty="0" smtClean="0"/>
              <a:t> o diabetes</a:t>
            </a:r>
          </a:p>
          <a:p>
            <a:r>
              <a:rPr lang="es-MX" sz="2800" dirty="0" smtClean="0"/>
              <a:t>La palabra epidemiología, que proviene de los términos griegos "</a:t>
            </a:r>
            <a:r>
              <a:rPr lang="es-MX" sz="2800" dirty="0" err="1" smtClean="0"/>
              <a:t>epi</a:t>
            </a:r>
            <a:r>
              <a:rPr lang="es-MX" sz="2800" dirty="0" smtClean="0"/>
              <a:t>" (encima), "demos" (pueblo) y "logos" (estudio), etimológicamente significa el estudio de "lo que está sobre las poblaciones". </a:t>
            </a:r>
            <a:endParaRPr lang="es-MX" sz="2600" dirty="0" smtClean="0"/>
          </a:p>
          <a:p>
            <a:endParaRPr lang="es-MX" dirty="0" smtClean="0"/>
          </a:p>
          <a:p>
            <a:r>
              <a:rPr lang="es-MX" dirty="0" smtClean="0"/>
              <a:t> </a:t>
            </a:r>
            <a:endParaRPr lang="es-MX" dirty="0" smtClean="0"/>
          </a:p>
          <a:p>
            <a:r>
              <a:rPr lang="es-MX" dirty="0" smtClean="0"/>
              <a:t> </a:t>
            </a:r>
            <a:endParaRPr lang="es-ES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800" decel="100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800" decel="100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6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5" dur="2000" fill="hold"/>
                                        <p:tgtEl>
                                          <p:spTgt spid="6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49" dur="2000" fill="hold"/>
                                        <p:tgtEl>
                                          <p:spTgt spid="6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</TotalTime>
  <Words>216</Words>
  <Application>Microsoft Office PowerPoint</Application>
  <PresentationFormat>Presentación en pantalla (4:3)</PresentationFormat>
  <Paragraphs>27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LINEA DEL TIEMPO  ANTECEDENTES IMPORTANTES</vt:lpstr>
    </vt:vector>
  </TitlesOfParts>
  <Company>Nombre de la organización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 DEL TIEMPO  ANTECEDENTES IMPORTANTES</dc:title>
  <dc:creator>Nombre de usuario</dc:creator>
  <cp:lastModifiedBy>Nombre de usuario</cp:lastModifiedBy>
  <cp:revision>1</cp:revision>
  <dcterms:created xsi:type="dcterms:W3CDTF">2012-03-11T23:51:25Z</dcterms:created>
  <dcterms:modified xsi:type="dcterms:W3CDTF">2012-03-12T01:09:49Z</dcterms:modified>
</cp:coreProperties>
</file>