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76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9A54BF1-B9D9-4D22-8778-EFF7B8824502}" type="doc">
      <dgm:prSet loTypeId="urn:microsoft.com/office/officeart/2005/8/layout/cycle5" loCatId="cycle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es-MX"/>
        </a:p>
      </dgm:t>
    </dgm:pt>
    <dgm:pt modelId="{999AFEB7-0A51-4917-A9AA-DCCF7A9FAC37}">
      <dgm:prSet phldrT="[Texto]" custT="1"/>
      <dgm:spPr/>
      <dgm:t>
        <a:bodyPr/>
        <a:lstStyle/>
        <a:p>
          <a:r>
            <a:rPr lang="es-MX" sz="1200" b="1" dirty="0" smtClean="0">
              <a:solidFill>
                <a:srgbClr val="00B050"/>
              </a:solidFill>
              <a:latin typeface="Arial" pitchFamily="34" charset="0"/>
              <a:cs typeface="Arial" pitchFamily="34" charset="0"/>
            </a:rPr>
            <a:t>EPIDEMIOLOGIA</a:t>
          </a:r>
          <a:endParaRPr lang="es-MX" sz="1200" b="1" dirty="0">
            <a:solidFill>
              <a:srgbClr val="00B050"/>
            </a:solidFill>
            <a:latin typeface="Arial" pitchFamily="34" charset="0"/>
            <a:cs typeface="Arial" pitchFamily="34" charset="0"/>
          </a:endParaRPr>
        </a:p>
      </dgm:t>
    </dgm:pt>
    <dgm:pt modelId="{3C48F067-DCCD-420E-9953-21C76BBE110A}" type="parTrans" cxnId="{8712EF07-AFA5-4AF2-B1F5-1F0E4CE786CB}">
      <dgm:prSet/>
      <dgm:spPr/>
      <dgm:t>
        <a:bodyPr/>
        <a:lstStyle/>
        <a:p>
          <a:endParaRPr lang="es-MX"/>
        </a:p>
      </dgm:t>
    </dgm:pt>
    <dgm:pt modelId="{B60F44B3-F460-4DF0-8B70-96C713CA450B}" type="sibTrans" cxnId="{8712EF07-AFA5-4AF2-B1F5-1F0E4CE786CB}">
      <dgm:prSet/>
      <dgm:spPr/>
      <dgm:t>
        <a:bodyPr/>
        <a:lstStyle/>
        <a:p>
          <a:endParaRPr lang="es-MX"/>
        </a:p>
      </dgm:t>
    </dgm:pt>
    <dgm:pt modelId="{7339552A-D787-408C-9CB0-B2062EFE3EB1}">
      <dgm:prSet phldrT="[Texto]" custT="1"/>
      <dgm:spPr/>
      <dgm:t>
        <a:bodyPr/>
        <a:lstStyle/>
        <a:p>
          <a:r>
            <a:rPr lang="es-MX" sz="1200" b="1" dirty="0" smtClean="0">
              <a:solidFill>
                <a:srgbClr val="00B050"/>
              </a:solidFill>
              <a:latin typeface="Arial" pitchFamily="34" charset="0"/>
              <a:cs typeface="Arial" pitchFamily="34" charset="0"/>
            </a:rPr>
            <a:t>2000 ANTES DE CRISTO</a:t>
          </a:r>
          <a:endParaRPr lang="es-MX" sz="1200" b="1" dirty="0">
            <a:solidFill>
              <a:srgbClr val="00B050"/>
            </a:solidFill>
            <a:latin typeface="Arial" pitchFamily="34" charset="0"/>
            <a:cs typeface="Arial" pitchFamily="34" charset="0"/>
          </a:endParaRPr>
        </a:p>
      </dgm:t>
    </dgm:pt>
    <dgm:pt modelId="{99F5B1F7-6277-4E8E-A4AD-E7E22C90B89A}" type="parTrans" cxnId="{3DE93BB5-3374-46CD-9081-79B4F0511F61}">
      <dgm:prSet/>
      <dgm:spPr/>
      <dgm:t>
        <a:bodyPr/>
        <a:lstStyle/>
        <a:p>
          <a:endParaRPr lang="es-MX"/>
        </a:p>
      </dgm:t>
    </dgm:pt>
    <dgm:pt modelId="{A0F4C359-A1B5-4AD3-BB52-0B636444709B}" type="sibTrans" cxnId="{3DE93BB5-3374-46CD-9081-79B4F0511F61}">
      <dgm:prSet/>
      <dgm:spPr/>
      <dgm:t>
        <a:bodyPr/>
        <a:lstStyle/>
        <a:p>
          <a:endParaRPr lang="es-MX"/>
        </a:p>
      </dgm:t>
    </dgm:pt>
    <dgm:pt modelId="{F5C2E099-71B9-4ACA-A472-B794E0845430}">
      <dgm:prSet phldrT="[Texto]" custT="1"/>
      <dgm:spPr/>
      <dgm:t>
        <a:bodyPr/>
        <a:lstStyle/>
        <a:p>
          <a:r>
            <a:rPr lang="es-MX" sz="1200" b="1" dirty="0" smtClean="0">
              <a:solidFill>
                <a:srgbClr val="00B050"/>
              </a:solidFill>
              <a:latin typeface="Arial" pitchFamily="34" charset="0"/>
              <a:cs typeface="Arial" pitchFamily="34" charset="0"/>
            </a:rPr>
            <a:t>EL PROCESO SALUD-ENFERMEDAD ERA TOMADO COMO CASTIGO O PERDON</a:t>
          </a:r>
          <a:endParaRPr lang="es-MX" sz="1200" b="1" dirty="0">
            <a:solidFill>
              <a:srgbClr val="00B050"/>
            </a:solidFill>
            <a:latin typeface="Arial" pitchFamily="34" charset="0"/>
            <a:cs typeface="Arial" pitchFamily="34" charset="0"/>
          </a:endParaRPr>
        </a:p>
      </dgm:t>
    </dgm:pt>
    <dgm:pt modelId="{19D692EF-5E10-4E66-B249-B32CE933F447}" type="parTrans" cxnId="{6BD13417-A7CD-424E-B6C6-232EE31E1984}">
      <dgm:prSet/>
      <dgm:spPr/>
      <dgm:t>
        <a:bodyPr/>
        <a:lstStyle/>
        <a:p>
          <a:endParaRPr lang="es-MX"/>
        </a:p>
      </dgm:t>
    </dgm:pt>
    <dgm:pt modelId="{F4978D11-1C90-4F1A-92A2-FF996BF6E63C}" type="sibTrans" cxnId="{6BD13417-A7CD-424E-B6C6-232EE31E1984}">
      <dgm:prSet/>
      <dgm:spPr/>
      <dgm:t>
        <a:bodyPr/>
        <a:lstStyle/>
        <a:p>
          <a:endParaRPr lang="es-MX"/>
        </a:p>
      </dgm:t>
    </dgm:pt>
    <dgm:pt modelId="{60C70357-9204-44EF-8EEE-8743BCAF055E}">
      <dgm:prSet phldrT="[Texto]" custT="1"/>
      <dgm:spPr/>
      <dgm:t>
        <a:bodyPr/>
        <a:lstStyle/>
        <a:p>
          <a:r>
            <a:rPr lang="es-MX" sz="1200" b="1" dirty="0" smtClean="0">
              <a:solidFill>
                <a:srgbClr val="00B050"/>
              </a:solidFill>
              <a:latin typeface="Arial" pitchFamily="34" charset="0"/>
              <a:cs typeface="Arial" pitchFamily="34" charset="0"/>
            </a:rPr>
            <a:t>POSTERIOR LA IGLESÍA CATÓLICA ES QUIEN REALIZA LOS PRIMEROS REPORTES EPIDEMIOLÓGICOS NO CON ESTE OBJETIVO</a:t>
          </a:r>
          <a:endParaRPr lang="es-MX" sz="1200" b="1" dirty="0">
            <a:solidFill>
              <a:srgbClr val="00B050"/>
            </a:solidFill>
            <a:latin typeface="Arial" pitchFamily="34" charset="0"/>
            <a:cs typeface="Arial" pitchFamily="34" charset="0"/>
          </a:endParaRPr>
        </a:p>
      </dgm:t>
    </dgm:pt>
    <dgm:pt modelId="{0C778A81-9065-4E8F-B90F-A561A1DA3D17}" type="parTrans" cxnId="{AFAB36AD-3912-47C2-A4C7-7C975970D6A3}">
      <dgm:prSet/>
      <dgm:spPr/>
      <dgm:t>
        <a:bodyPr/>
        <a:lstStyle/>
        <a:p>
          <a:endParaRPr lang="es-MX"/>
        </a:p>
      </dgm:t>
    </dgm:pt>
    <dgm:pt modelId="{6BF8310B-99CB-4C0E-9175-E3E970D10B96}" type="sibTrans" cxnId="{AFAB36AD-3912-47C2-A4C7-7C975970D6A3}">
      <dgm:prSet/>
      <dgm:spPr/>
      <dgm:t>
        <a:bodyPr/>
        <a:lstStyle/>
        <a:p>
          <a:endParaRPr lang="es-MX"/>
        </a:p>
      </dgm:t>
    </dgm:pt>
    <dgm:pt modelId="{FC850DA6-C708-479A-8790-8DDB43A0E98A}">
      <dgm:prSet phldrT="[Texto]" custT="1"/>
      <dgm:spPr/>
      <dgm:t>
        <a:bodyPr/>
        <a:lstStyle/>
        <a:p>
          <a:r>
            <a:rPr lang="es-MX" sz="1200" b="1" dirty="0" smtClean="0">
              <a:solidFill>
                <a:srgbClr val="00B050"/>
              </a:solidFill>
              <a:latin typeface="Arial" pitchFamily="34" charset="0"/>
              <a:cs typeface="Arial" pitchFamily="34" charset="0"/>
            </a:rPr>
            <a:t>HASTA EL SIGLO XV CUANDO LA EPIDEMIOLOGÍA LE DA LA ESTABILIDAD A LA MEDICINA, YA QUE CIENCIA QUE NO MEDÍA NO ERA CIENCIA.</a:t>
          </a:r>
          <a:endParaRPr lang="es-MX" sz="1200" b="1" dirty="0">
            <a:solidFill>
              <a:srgbClr val="00B050"/>
            </a:solidFill>
            <a:latin typeface="Arial" pitchFamily="34" charset="0"/>
            <a:cs typeface="Arial" pitchFamily="34" charset="0"/>
          </a:endParaRPr>
        </a:p>
      </dgm:t>
    </dgm:pt>
    <dgm:pt modelId="{BCBECDC7-52AF-45A9-A719-E8BBC8FC3A90}" type="parTrans" cxnId="{F9702D24-A9A1-451D-AA26-C4C0597E949C}">
      <dgm:prSet/>
      <dgm:spPr/>
      <dgm:t>
        <a:bodyPr/>
        <a:lstStyle/>
        <a:p>
          <a:endParaRPr lang="es-MX"/>
        </a:p>
      </dgm:t>
    </dgm:pt>
    <dgm:pt modelId="{CDBD33AB-0B4C-43B6-9DA7-6EB293017B0F}" type="sibTrans" cxnId="{F9702D24-A9A1-451D-AA26-C4C0597E949C}">
      <dgm:prSet/>
      <dgm:spPr/>
      <dgm:t>
        <a:bodyPr/>
        <a:lstStyle/>
        <a:p>
          <a:endParaRPr lang="es-MX"/>
        </a:p>
      </dgm:t>
    </dgm:pt>
    <dgm:pt modelId="{91887D36-6E07-4723-B5C6-7EF97347911A}">
      <dgm:prSet custT="1"/>
      <dgm:spPr/>
      <dgm:t>
        <a:bodyPr/>
        <a:lstStyle/>
        <a:p>
          <a:r>
            <a:rPr lang="es-MX" sz="1200" b="1" dirty="0" smtClean="0">
              <a:solidFill>
                <a:srgbClr val="00B050"/>
              </a:solidFill>
              <a:latin typeface="Arial" pitchFamily="34" charset="0"/>
              <a:cs typeface="Arial" pitchFamily="34" charset="0"/>
            </a:rPr>
            <a:t>HIPOCRATES</a:t>
          </a:r>
          <a:endParaRPr lang="es-MX" sz="1200" b="1" dirty="0">
            <a:solidFill>
              <a:srgbClr val="00B050"/>
            </a:solidFill>
            <a:latin typeface="Arial" pitchFamily="34" charset="0"/>
            <a:cs typeface="Arial" pitchFamily="34" charset="0"/>
          </a:endParaRPr>
        </a:p>
      </dgm:t>
    </dgm:pt>
    <dgm:pt modelId="{D2D7DCCB-BAA6-4FC5-8E54-7528C8D71E5B}" type="parTrans" cxnId="{06E7625C-77E9-4E1C-8090-29542D5BE7FB}">
      <dgm:prSet/>
      <dgm:spPr/>
      <dgm:t>
        <a:bodyPr/>
        <a:lstStyle/>
        <a:p>
          <a:endParaRPr lang="es-MX"/>
        </a:p>
      </dgm:t>
    </dgm:pt>
    <dgm:pt modelId="{D0E2A40A-4BC6-476B-AEBD-FDA4C0F53C08}" type="sibTrans" cxnId="{06E7625C-77E9-4E1C-8090-29542D5BE7FB}">
      <dgm:prSet/>
      <dgm:spPr/>
      <dgm:t>
        <a:bodyPr/>
        <a:lstStyle/>
        <a:p>
          <a:endParaRPr lang="es-MX"/>
        </a:p>
      </dgm:t>
    </dgm:pt>
    <dgm:pt modelId="{8934FCEA-7F3D-4CF8-9D22-566B13153FDF}" type="pres">
      <dgm:prSet presAssocID="{69A54BF1-B9D9-4D22-8778-EFF7B8824502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BF39DED9-68D1-4560-9F39-A82C302E5DAD}" type="pres">
      <dgm:prSet presAssocID="{999AFEB7-0A51-4917-A9AA-DCCF7A9FAC37}" presName="node" presStyleLbl="node1" presStyleIdx="0" presStyleCnt="6" custScaleX="178672" custScaleY="209893" custRadScaleRad="74021" custRadScaleInc="10423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FD842BC1-BEFF-4D16-A564-F47E1CD4353E}" type="pres">
      <dgm:prSet presAssocID="{999AFEB7-0A51-4917-A9AA-DCCF7A9FAC37}" presName="spNode" presStyleCnt="0"/>
      <dgm:spPr/>
    </dgm:pt>
    <dgm:pt modelId="{CA054763-A17A-4E4B-8A72-F1EB60A340DD}" type="pres">
      <dgm:prSet presAssocID="{B60F44B3-F460-4DF0-8B70-96C713CA450B}" presName="sibTrans" presStyleLbl="sibTrans1D1" presStyleIdx="0" presStyleCnt="6"/>
      <dgm:spPr/>
      <dgm:t>
        <a:bodyPr/>
        <a:lstStyle/>
        <a:p>
          <a:endParaRPr lang="es-MX"/>
        </a:p>
      </dgm:t>
    </dgm:pt>
    <dgm:pt modelId="{028EC825-9DF5-4AAF-9AC7-14241B5D4B48}" type="pres">
      <dgm:prSet presAssocID="{7339552A-D787-408C-9CB0-B2062EFE3EB1}" presName="node" presStyleLbl="node1" presStyleIdx="1" presStyleCnt="6" custScaleX="100195" custScaleY="143233" custRadScaleRad="178926" custRadScaleInc="114662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0CA2BBBD-D1B5-43D4-82F0-62DD634C302C}" type="pres">
      <dgm:prSet presAssocID="{7339552A-D787-408C-9CB0-B2062EFE3EB1}" presName="spNode" presStyleCnt="0"/>
      <dgm:spPr/>
    </dgm:pt>
    <dgm:pt modelId="{FE5CD16D-C111-4A09-AD5D-03144F18198E}" type="pres">
      <dgm:prSet presAssocID="{A0F4C359-A1B5-4AD3-BB52-0B636444709B}" presName="sibTrans" presStyleLbl="sibTrans1D1" presStyleIdx="1" presStyleCnt="6"/>
      <dgm:spPr/>
      <dgm:t>
        <a:bodyPr/>
        <a:lstStyle/>
        <a:p>
          <a:endParaRPr lang="es-MX"/>
        </a:p>
      </dgm:t>
    </dgm:pt>
    <dgm:pt modelId="{0F849515-CC3E-431C-B2EB-AA9751BFBC8C}" type="pres">
      <dgm:prSet presAssocID="{91887D36-6E07-4723-B5C6-7EF97347911A}" presName="node" presStyleLbl="node1" presStyleIdx="2" presStyleCnt="6" custScaleX="123580" custScaleY="149063" custRadScaleRad="194679" custRadScaleInc="-1652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E866E4AC-0096-4429-A9CD-752F6308E043}" type="pres">
      <dgm:prSet presAssocID="{91887D36-6E07-4723-B5C6-7EF97347911A}" presName="spNode" presStyleCnt="0"/>
      <dgm:spPr/>
    </dgm:pt>
    <dgm:pt modelId="{565095E3-FAA2-42AC-9E11-F920FB65DD5D}" type="pres">
      <dgm:prSet presAssocID="{D0E2A40A-4BC6-476B-AEBD-FDA4C0F53C08}" presName="sibTrans" presStyleLbl="sibTrans1D1" presStyleIdx="2" presStyleCnt="6"/>
      <dgm:spPr/>
      <dgm:t>
        <a:bodyPr/>
        <a:lstStyle/>
        <a:p>
          <a:endParaRPr lang="es-MX"/>
        </a:p>
      </dgm:t>
    </dgm:pt>
    <dgm:pt modelId="{76286FDA-235F-4713-AA2A-CE5DCBAAE6BD}" type="pres">
      <dgm:prSet presAssocID="{F5C2E099-71B9-4ACA-A472-B794E0845430}" presName="node" presStyleLbl="node1" presStyleIdx="3" presStyleCnt="6" custScaleX="129272" custScaleY="197159" custRadScaleRad="80789" custRadScaleInc="-68660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EF9BD13F-03FE-446D-8A95-EC6FFC2B055A}" type="pres">
      <dgm:prSet presAssocID="{F5C2E099-71B9-4ACA-A472-B794E0845430}" presName="spNode" presStyleCnt="0"/>
      <dgm:spPr/>
    </dgm:pt>
    <dgm:pt modelId="{9D0401B2-47EE-47E9-9C41-DF641BDEC518}" type="pres">
      <dgm:prSet presAssocID="{F4978D11-1C90-4F1A-92A2-FF996BF6E63C}" presName="sibTrans" presStyleLbl="sibTrans1D1" presStyleIdx="3" presStyleCnt="6"/>
      <dgm:spPr/>
      <dgm:t>
        <a:bodyPr/>
        <a:lstStyle/>
        <a:p>
          <a:endParaRPr lang="es-MX"/>
        </a:p>
      </dgm:t>
    </dgm:pt>
    <dgm:pt modelId="{794E7E6A-BA2F-4C5B-9073-850D2FEB79A8}" type="pres">
      <dgm:prSet presAssocID="{60C70357-9204-44EF-8EEE-8743BCAF055E}" presName="node" presStyleLbl="node1" presStyleIdx="4" presStyleCnt="6" custScaleX="170416" custScaleY="185965" custRadScaleRad="160008" custRadScaleInc="32990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11EDDF1C-7A29-4D13-B5FC-D8872EEBAA3E}" type="pres">
      <dgm:prSet presAssocID="{60C70357-9204-44EF-8EEE-8743BCAF055E}" presName="spNode" presStyleCnt="0"/>
      <dgm:spPr/>
    </dgm:pt>
    <dgm:pt modelId="{ACDA3F79-35FC-40C6-9776-01625E7BD203}" type="pres">
      <dgm:prSet presAssocID="{6BF8310B-99CB-4C0E-9175-E3E970D10B96}" presName="sibTrans" presStyleLbl="sibTrans1D1" presStyleIdx="4" presStyleCnt="6"/>
      <dgm:spPr/>
      <dgm:t>
        <a:bodyPr/>
        <a:lstStyle/>
        <a:p>
          <a:endParaRPr lang="es-MX"/>
        </a:p>
      </dgm:t>
    </dgm:pt>
    <dgm:pt modelId="{0AD99E2D-0F2B-4F79-85A5-1D300F0C261A}" type="pres">
      <dgm:prSet presAssocID="{FC850DA6-C708-479A-8790-8DDB43A0E98A}" presName="node" presStyleLbl="node1" presStyleIdx="5" presStyleCnt="6" custScaleX="235174" custScaleY="163751" custRadScaleRad="168304" custRadScaleInc="-59285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BC948994-16C6-4948-8788-78E4203DBDE9}" type="pres">
      <dgm:prSet presAssocID="{FC850DA6-C708-479A-8790-8DDB43A0E98A}" presName="spNode" presStyleCnt="0"/>
      <dgm:spPr/>
    </dgm:pt>
    <dgm:pt modelId="{6C870296-F681-4711-B8DC-F61436889B82}" type="pres">
      <dgm:prSet presAssocID="{CDBD33AB-0B4C-43B6-9DA7-6EB293017B0F}" presName="sibTrans" presStyleLbl="sibTrans1D1" presStyleIdx="5" presStyleCnt="6"/>
      <dgm:spPr/>
      <dgm:t>
        <a:bodyPr/>
        <a:lstStyle/>
        <a:p>
          <a:endParaRPr lang="es-MX"/>
        </a:p>
      </dgm:t>
    </dgm:pt>
  </dgm:ptLst>
  <dgm:cxnLst>
    <dgm:cxn modelId="{6ABD400A-75E9-4B7A-A478-7D17772EB183}" type="presOf" srcId="{D0E2A40A-4BC6-476B-AEBD-FDA4C0F53C08}" destId="{565095E3-FAA2-42AC-9E11-F920FB65DD5D}" srcOrd="0" destOrd="0" presId="urn:microsoft.com/office/officeart/2005/8/layout/cycle5"/>
    <dgm:cxn modelId="{88AC6C6B-9B06-447D-8A98-76F7C7915643}" type="presOf" srcId="{B60F44B3-F460-4DF0-8B70-96C713CA450B}" destId="{CA054763-A17A-4E4B-8A72-F1EB60A340DD}" srcOrd="0" destOrd="0" presId="urn:microsoft.com/office/officeart/2005/8/layout/cycle5"/>
    <dgm:cxn modelId="{D2AEC058-EEA1-4F75-BD91-0058584B5570}" type="presOf" srcId="{999AFEB7-0A51-4917-A9AA-DCCF7A9FAC37}" destId="{BF39DED9-68D1-4560-9F39-A82C302E5DAD}" srcOrd="0" destOrd="0" presId="urn:microsoft.com/office/officeart/2005/8/layout/cycle5"/>
    <dgm:cxn modelId="{FC58911E-2ACE-46A5-BC20-E32416B0E211}" type="presOf" srcId="{60C70357-9204-44EF-8EEE-8743BCAF055E}" destId="{794E7E6A-BA2F-4C5B-9073-850D2FEB79A8}" srcOrd="0" destOrd="0" presId="urn:microsoft.com/office/officeart/2005/8/layout/cycle5"/>
    <dgm:cxn modelId="{FABEDD67-D208-4890-9F57-54AE0202C242}" type="presOf" srcId="{F5C2E099-71B9-4ACA-A472-B794E0845430}" destId="{76286FDA-235F-4713-AA2A-CE5DCBAAE6BD}" srcOrd="0" destOrd="0" presId="urn:microsoft.com/office/officeart/2005/8/layout/cycle5"/>
    <dgm:cxn modelId="{086EF2D1-44D9-4B30-A690-379E4AE9C48B}" type="presOf" srcId="{A0F4C359-A1B5-4AD3-BB52-0B636444709B}" destId="{FE5CD16D-C111-4A09-AD5D-03144F18198E}" srcOrd="0" destOrd="0" presId="urn:microsoft.com/office/officeart/2005/8/layout/cycle5"/>
    <dgm:cxn modelId="{816D0AF7-E644-4F0C-895B-1635963B9461}" type="presOf" srcId="{91887D36-6E07-4723-B5C6-7EF97347911A}" destId="{0F849515-CC3E-431C-B2EB-AA9751BFBC8C}" srcOrd="0" destOrd="0" presId="urn:microsoft.com/office/officeart/2005/8/layout/cycle5"/>
    <dgm:cxn modelId="{5BF53FEF-3FE6-43C8-AADB-EDCD41B76FF9}" type="presOf" srcId="{CDBD33AB-0B4C-43B6-9DA7-6EB293017B0F}" destId="{6C870296-F681-4711-B8DC-F61436889B82}" srcOrd="0" destOrd="0" presId="urn:microsoft.com/office/officeart/2005/8/layout/cycle5"/>
    <dgm:cxn modelId="{04A5A23F-A9C6-45BB-BA13-86763F296553}" type="presOf" srcId="{7339552A-D787-408C-9CB0-B2062EFE3EB1}" destId="{028EC825-9DF5-4AAF-9AC7-14241B5D4B48}" srcOrd="0" destOrd="0" presId="urn:microsoft.com/office/officeart/2005/8/layout/cycle5"/>
    <dgm:cxn modelId="{93395544-990F-4352-8D97-6F51E723FF23}" type="presOf" srcId="{FC850DA6-C708-479A-8790-8DDB43A0E98A}" destId="{0AD99E2D-0F2B-4F79-85A5-1D300F0C261A}" srcOrd="0" destOrd="0" presId="urn:microsoft.com/office/officeart/2005/8/layout/cycle5"/>
    <dgm:cxn modelId="{8712EF07-AFA5-4AF2-B1F5-1F0E4CE786CB}" srcId="{69A54BF1-B9D9-4D22-8778-EFF7B8824502}" destId="{999AFEB7-0A51-4917-A9AA-DCCF7A9FAC37}" srcOrd="0" destOrd="0" parTransId="{3C48F067-DCCD-420E-9953-21C76BBE110A}" sibTransId="{B60F44B3-F460-4DF0-8B70-96C713CA450B}"/>
    <dgm:cxn modelId="{6BD13417-A7CD-424E-B6C6-232EE31E1984}" srcId="{69A54BF1-B9D9-4D22-8778-EFF7B8824502}" destId="{F5C2E099-71B9-4ACA-A472-B794E0845430}" srcOrd="3" destOrd="0" parTransId="{19D692EF-5E10-4E66-B249-B32CE933F447}" sibTransId="{F4978D11-1C90-4F1A-92A2-FF996BF6E63C}"/>
    <dgm:cxn modelId="{3DE93BB5-3374-46CD-9081-79B4F0511F61}" srcId="{69A54BF1-B9D9-4D22-8778-EFF7B8824502}" destId="{7339552A-D787-408C-9CB0-B2062EFE3EB1}" srcOrd="1" destOrd="0" parTransId="{99F5B1F7-6277-4E8E-A4AD-E7E22C90B89A}" sibTransId="{A0F4C359-A1B5-4AD3-BB52-0B636444709B}"/>
    <dgm:cxn modelId="{9EA9D86C-CAF7-4B10-A732-B877DB29ECE5}" type="presOf" srcId="{69A54BF1-B9D9-4D22-8778-EFF7B8824502}" destId="{8934FCEA-7F3D-4CF8-9D22-566B13153FDF}" srcOrd="0" destOrd="0" presId="urn:microsoft.com/office/officeart/2005/8/layout/cycle5"/>
    <dgm:cxn modelId="{F9702D24-A9A1-451D-AA26-C4C0597E949C}" srcId="{69A54BF1-B9D9-4D22-8778-EFF7B8824502}" destId="{FC850DA6-C708-479A-8790-8DDB43A0E98A}" srcOrd="5" destOrd="0" parTransId="{BCBECDC7-52AF-45A9-A719-E8BBC8FC3A90}" sibTransId="{CDBD33AB-0B4C-43B6-9DA7-6EB293017B0F}"/>
    <dgm:cxn modelId="{62C4B766-872A-4795-983A-C3D26F3F28FC}" type="presOf" srcId="{F4978D11-1C90-4F1A-92A2-FF996BF6E63C}" destId="{9D0401B2-47EE-47E9-9C41-DF641BDEC518}" srcOrd="0" destOrd="0" presId="urn:microsoft.com/office/officeart/2005/8/layout/cycle5"/>
    <dgm:cxn modelId="{AFAB36AD-3912-47C2-A4C7-7C975970D6A3}" srcId="{69A54BF1-B9D9-4D22-8778-EFF7B8824502}" destId="{60C70357-9204-44EF-8EEE-8743BCAF055E}" srcOrd="4" destOrd="0" parTransId="{0C778A81-9065-4E8F-B90F-A561A1DA3D17}" sibTransId="{6BF8310B-99CB-4C0E-9175-E3E970D10B96}"/>
    <dgm:cxn modelId="{FE290DD6-CF34-4B3F-AA46-E6AE36D8FB57}" type="presOf" srcId="{6BF8310B-99CB-4C0E-9175-E3E970D10B96}" destId="{ACDA3F79-35FC-40C6-9776-01625E7BD203}" srcOrd="0" destOrd="0" presId="urn:microsoft.com/office/officeart/2005/8/layout/cycle5"/>
    <dgm:cxn modelId="{06E7625C-77E9-4E1C-8090-29542D5BE7FB}" srcId="{69A54BF1-B9D9-4D22-8778-EFF7B8824502}" destId="{91887D36-6E07-4723-B5C6-7EF97347911A}" srcOrd="2" destOrd="0" parTransId="{D2D7DCCB-BAA6-4FC5-8E54-7528C8D71E5B}" sibTransId="{D0E2A40A-4BC6-476B-AEBD-FDA4C0F53C08}"/>
    <dgm:cxn modelId="{3FFFE12D-E273-43AA-8D31-BA07C2404191}" type="presParOf" srcId="{8934FCEA-7F3D-4CF8-9D22-566B13153FDF}" destId="{BF39DED9-68D1-4560-9F39-A82C302E5DAD}" srcOrd="0" destOrd="0" presId="urn:microsoft.com/office/officeart/2005/8/layout/cycle5"/>
    <dgm:cxn modelId="{E365579F-0100-4555-AB0A-4D17D35A743E}" type="presParOf" srcId="{8934FCEA-7F3D-4CF8-9D22-566B13153FDF}" destId="{FD842BC1-BEFF-4D16-A564-F47E1CD4353E}" srcOrd="1" destOrd="0" presId="urn:microsoft.com/office/officeart/2005/8/layout/cycle5"/>
    <dgm:cxn modelId="{2A44E27F-F29E-4666-9B65-DAE99D586D94}" type="presParOf" srcId="{8934FCEA-7F3D-4CF8-9D22-566B13153FDF}" destId="{CA054763-A17A-4E4B-8A72-F1EB60A340DD}" srcOrd="2" destOrd="0" presId="urn:microsoft.com/office/officeart/2005/8/layout/cycle5"/>
    <dgm:cxn modelId="{64DE02AD-4162-46D7-AC99-A6F98267AEBC}" type="presParOf" srcId="{8934FCEA-7F3D-4CF8-9D22-566B13153FDF}" destId="{028EC825-9DF5-4AAF-9AC7-14241B5D4B48}" srcOrd="3" destOrd="0" presId="urn:microsoft.com/office/officeart/2005/8/layout/cycle5"/>
    <dgm:cxn modelId="{61FAF710-3991-4347-9D3D-F98C2E0CB4BA}" type="presParOf" srcId="{8934FCEA-7F3D-4CF8-9D22-566B13153FDF}" destId="{0CA2BBBD-D1B5-43D4-82F0-62DD634C302C}" srcOrd="4" destOrd="0" presId="urn:microsoft.com/office/officeart/2005/8/layout/cycle5"/>
    <dgm:cxn modelId="{97F0A6B9-7022-47DA-9527-73C4461E7643}" type="presParOf" srcId="{8934FCEA-7F3D-4CF8-9D22-566B13153FDF}" destId="{FE5CD16D-C111-4A09-AD5D-03144F18198E}" srcOrd="5" destOrd="0" presId="urn:microsoft.com/office/officeart/2005/8/layout/cycle5"/>
    <dgm:cxn modelId="{E1EDDC05-22A6-4695-BD42-23DD70E0B478}" type="presParOf" srcId="{8934FCEA-7F3D-4CF8-9D22-566B13153FDF}" destId="{0F849515-CC3E-431C-B2EB-AA9751BFBC8C}" srcOrd="6" destOrd="0" presId="urn:microsoft.com/office/officeart/2005/8/layout/cycle5"/>
    <dgm:cxn modelId="{0F33A9E3-EE49-46D5-AD6E-572FBC27775E}" type="presParOf" srcId="{8934FCEA-7F3D-4CF8-9D22-566B13153FDF}" destId="{E866E4AC-0096-4429-A9CD-752F6308E043}" srcOrd="7" destOrd="0" presId="urn:microsoft.com/office/officeart/2005/8/layout/cycle5"/>
    <dgm:cxn modelId="{37B092EE-4861-4398-89C1-056E2BF98AB4}" type="presParOf" srcId="{8934FCEA-7F3D-4CF8-9D22-566B13153FDF}" destId="{565095E3-FAA2-42AC-9E11-F920FB65DD5D}" srcOrd="8" destOrd="0" presId="urn:microsoft.com/office/officeart/2005/8/layout/cycle5"/>
    <dgm:cxn modelId="{E43BF9A5-0BAF-407D-9DFB-595BC4ABEA4C}" type="presParOf" srcId="{8934FCEA-7F3D-4CF8-9D22-566B13153FDF}" destId="{76286FDA-235F-4713-AA2A-CE5DCBAAE6BD}" srcOrd="9" destOrd="0" presId="urn:microsoft.com/office/officeart/2005/8/layout/cycle5"/>
    <dgm:cxn modelId="{1809ACBC-A920-4DBA-A1DC-B92DE959A49D}" type="presParOf" srcId="{8934FCEA-7F3D-4CF8-9D22-566B13153FDF}" destId="{EF9BD13F-03FE-446D-8A95-EC6FFC2B055A}" srcOrd="10" destOrd="0" presId="urn:microsoft.com/office/officeart/2005/8/layout/cycle5"/>
    <dgm:cxn modelId="{63C2E404-F6C8-4E26-9328-CDD203FA770E}" type="presParOf" srcId="{8934FCEA-7F3D-4CF8-9D22-566B13153FDF}" destId="{9D0401B2-47EE-47E9-9C41-DF641BDEC518}" srcOrd="11" destOrd="0" presId="urn:microsoft.com/office/officeart/2005/8/layout/cycle5"/>
    <dgm:cxn modelId="{71889ED6-DB3C-4B29-A858-C5A50D4D92CA}" type="presParOf" srcId="{8934FCEA-7F3D-4CF8-9D22-566B13153FDF}" destId="{794E7E6A-BA2F-4C5B-9073-850D2FEB79A8}" srcOrd="12" destOrd="0" presId="urn:microsoft.com/office/officeart/2005/8/layout/cycle5"/>
    <dgm:cxn modelId="{9B248305-D122-4B55-8AC0-005C7FCFF040}" type="presParOf" srcId="{8934FCEA-7F3D-4CF8-9D22-566B13153FDF}" destId="{11EDDF1C-7A29-4D13-B5FC-D8872EEBAA3E}" srcOrd="13" destOrd="0" presId="urn:microsoft.com/office/officeart/2005/8/layout/cycle5"/>
    <dgm:cxn modelId="{87F92459-EC0E-4437-8139-335FD404D360}" type="presParOf" srcId="{8934FCEA-7F3D-4CF8-9D22-566B13153FDF}" destId="{ACDA3F79-35FC-40C6-9776-01625E7BD203}" srcOrd="14" destOrd="0" presId="urn:microsoft.com/office/officeart/2005/8/layout/cycle5"/>
    <dgm:cxn modelId="{BD2323DC-BB9A-4F98-A0FA-3F8E9F69DFFD}" type="presParOf" srcId="{8934FCEA-7F3D-4CF8-9D22-566B13153FDF}" destId="{0AD99E2D-0F2B-4F79-85A5-1D300F0C261A}" srcOrd="15" destOrd="0" presId="urn:microsoft.com/office/officeart/2005/8/layout/cycle5"/>
    <dgm:cxn modelId="{DC011F37-FA77-4385-8615-E9CD3D34836C}" type="presParOf" srcId="{8934FCEA-7F3D-4CF8-9D22-566B13153FDF}" destId="{BC948994-16C6-4948-8788-78E4203DBDE9}" srcOrd="16" destOrd="0" presId="urn:microsoft.com/office/officeart/2005/8/layout/cycle5"/>
    <dgm:cxn modelId="{1A80225F-1C4A-46E5-AA8B-13BDA4D1AD2F}" type="presParOf" srcId="{8934FCEA-7F3D-4CF8-9D22-566B13153FDF}" destId="{6C870296-F681-4711-B8DC-F61436889B82}" srcOrd="17" destOrd="0" presId="urn:microsoft.com/office/officeart/2005/8/layout/cycle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F39DED9-68D1-4560-9F39-A82C302E5DAD}">
      <dsp:nvSpPr>
        <dsp:cNvPr id="0" name=""/>
        <dsp:cNvSpPr/>
      </dsp:nvSpPr>
      <dsp:spPr>
        <a:xfrm>
          <a:off x="3814590" y="160406"/>
          <a:ext cx="2090306" cy="1596117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200" b="1" kern="1200" dirty="0" smtClean="0">
              <a:solidFill>
                <a:srgbClr val="00B050"/>
              </a:solidFill>
              <a:latin typeface="Arial" pitchFamily="34" charset="0"/>
              <a:cs typeface="Arial" pitchFamily="34" charset="0"/>
            </a:rPr>
            <a:t>EPIDEMIOLOGIA</a:t>
          </a:r>
          <a:endParaRPr lang="es-MX" sz="1200" b="1" kern="1200" dirty="0">
            <a:solidFill>
              <a:srgbClr val="00B050"/>
            </a:solidFill>
            <a:latin typeface="Arial" pitchFamily="34" charset="0"/>
            <a:cs typeface="Arial" pitchFamily="34" charset="0"/>
          </a:endParaRPr>
        </a:p>
      </dsp:txBody>
      <dsp:txXfrm>
        <a:off x="3892506" y="238322"/>
        <a:ext cx="1934474" cy="1440285"/>
      </dsp:txXfrm>
    </dsp:sp>
    <dsp:sp modelId="{CA054763-A17A-4E4B-8A72-F1EB60A340DD}">
      <dsp:nvSpPr>
        <dsp:cNvPr id="0" name=""/>
        <dsp:cNvSpPr/>
      </dsp:nvSpPr>
      <dsp:spPr>
        <a:xfrm>
          <a:off x="5148772" y="1195140"/>
          <a:ext cx="3586456" cy="3586456"/>
        </a:xfrm>
        <a:custGeom>
          <a:avLst/>
          <a:gdLst/>
          <a:ahLst/>
          <a:cxnLst/>
          <a:rect l="0" t="0" r="0" b="0"/>
          <a:pathLst>
            <a:path>
              <a:moveTo>
                <a:pt x="769676" y="320811"/>
              </a:moveTo>
              <a:arcTo wR="1793228" hR="1793228" stAng="14111692" swAng="2304109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28EC825-9DF5-4AAF-9AC7-14241B5D4B48}">
      <dsp:nvSpPr>
        <dsp:cNvPr id="0" name=""/>
        <dsp:cNvSpPr/>
      </dsp:nvSpPr>
      <dsp:spPr>
        <a:xfrm>
          <a:off x="6949777" y="1259550"/>
          <a:ext cx="1172194" cy="1089205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200" b="1" kern="1200" dirty="0" smtClean="0">
              <a:solidFill>
                <a:srgbClr val="00B050"/>
              </a:solidFill>
              <a:latin typeface="Arial" pitchFamily="34" charset="0"/>
              <a:cs typeface="Arial" pitchFamily="34" charset="0"/>
            </a:rPr>
            <a:t>2000 ANTES DE CRISTO</a:t>
          </a:r>
          <a:endParaRPr lang="es-MX" sz="1200" b="1" kern="1200" dirty="0">
            <a:solidFill>
              <a:srgbClr val="00B050"/>
            </a:solidFill>
            <a:latin typeface="Arial" pitchFamily="34" charset="0"/>
            <a:cs typeface="Arial" pitchFamily="34" charset="0"/>
          </a:endParaRPr>
        </a:p>
      </dsp:txBody>
      <dsp:txXfrm>
        <a:off x="7002948" y="1312721"/>
        <a:ext cx="1065852" cy="982863"/>
      </dsp:txXfrm>
    </dsp:sp>
    <dsp:sp modelId="{FE5CD16D-C111-4A09-AD5D-03144F18198E}">
      <dsp:nvSpPr>
        <dsp:cNvPr id="0" name=""/>
        <dsp:cNvSpPr/>
      </dsp:nvSpPr>
      <dsp:spPr>
        <a:xfrm>
          <a:off x="4066390" y="1133974"/>
          <a:ext cx="3586456" cy="3586456"/>
        </a:xfrm>
        <a:custGeom>
          <a:avLst/>
          <a:gdLst/>
          <a:ahLst/>
          <a:cxnLst/>
          <a:rect l="0" t="0" r="0" b="0"/>
          <a:pathLst>
            <a:path>
              <a:moveTo>
                <a:pt x="3537965" y="1379030"/>
              </a:moveTo>
              <a:arcTo wR="1793228" hR="1793228" stAng="20798718" swAng="999438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F849515-CC3E-431C-B2EB-AA9751BFBC8C}">
      <dsp:nvSpPr>
        <dsp:cNvPr id="0" name=""/>
        <dsp:cNvSpPr/>
      </dsp:nvSpPr>
      <dsp:spPr>
        <a:xfrm>
          <a:off x="6676193" y="3200504"/>
          <a:ext cx="1445778" cy="1133539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200" b="1" kern="1200" dirty="0" smtClean="0">
              <a:solidFill>
                <a:srgbClr val="00B050"/>
              </a:solidFill>
              <a:latin typeface="Arial" pitchFamily="34" charset="0"/>
              <a:cs typeface="Arial" pitchFamily="34" charset="0"/>
            </a:rPr>
            <a:t>HIPOCRATES</a:t>
          </a:r>
          <a:endParaRPr lang="es-MX" sz="1200" b="1" kern="1200" dirty="0">
            <a:solidFill>
              <a:srgbClr val="00B050"/>
            </a:solidFill>
            <a:latin typeface="Arial" pitchFamily="34" charset="0"/>
            <a:cs typeface="Arial" pitchFamily="34" charset="0"/>
          </a:endParaRPr>
        </a:p>
      </dsp:txBody>
      <dsp:txXfrm>
        <a:off x="6731528" y="3255839"/>
        <a:ext cx="1335108" cy="1022869"/>
      </dsp:txXfrm>
    </dsp:sp>
    <dsp:sp modelId="{565095E3-FAA2-42AC-9E11-F920FB65DD5D}">
      <dsp:nvSpPr>
        <dsp:cNvPr id="0" name=""/>
        <dsp:cNvSpPr/>
      </dsp:nvSpPr>
      <dsp:spPr>
        <a:xfrm>
          <a:off x="5386091" y="754008"/>
          <a:ext cx="3586456" cy="3586456"/>
        </a:xfrm>
        <a:custGeom>
          <a:avLst/>
          <a:gdLst/>
          <a:ahLst/>
          <a:cxnLst/>
          <a:rect l="0" t="0" r="0" b="0"/>
          <a:pathLst>
            <a:path>
              <a:moveTo>
                <a:pt x="1260047" y="3505357"/>
              </a:moveTo>
              <a:arcTo wR="1793228" hR="1793228" stAng="6437839" swAng="2453890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6286FDA-235F-4713-AA2A-CE5DCBAAE6BD}">
      <dsp:nvSpPr>
        <dsp:cNvPr id="0" name=""/>
        <dsp:cNvSpPr/>
      </dsp:nvSpPr>
      <dsp:spPr>
        <a:xfrm>
          <a:off x="3975090" y="2856615"/>
          <a:ext cx="1512369" cy="1499282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200" b="1" kern="1200" dirty="0" smtClean="0">
              <a:solidFill>
                <a:srgbClr val="00B050"/>
              </a:solidFill>
              <a:latin typeface="Arial" pitchFamily="34" charset="0"/>
              <a:cs typeface="Arial" pitchFamily="34" charset="0"/>
            </a:rPr>
            <a:t>EL PROCESO SALUD-ENFERMEDAD ERA TOMADO COMO CASTIGO O PERDON</a:t>
          </a:r>
          <a:endParaRPr lang="es-MX" sz="1200" b="1" kern="1200" dirty="0">
            <a:solidFill>
              <a:srgbClr val="00B050"/>
            </a:solidFill>
            <a:latin typeface="Arial" pitchFamily="34" charset="0"/>
            <a:cs typeface="Arial" pitchFamily="34" charset="0"/>
          </a:endParaRPr>
        </a:p>
      </dsp:txBody>
      <dsp:txXfrm>
        <a:off x="4048279" y="2929804"/>
        <a:ext cx="1365991" cy="1352904"/>
      </dsp:txXfrm>
    </dsp:sp>
    <dsp:sp modelId="{9D0401B2-47EE-47E9-9C41-DF641BDEC518}">
      <dsp:nvSpPr>
        <dsp:cNvPr id="0" name=""/>
        <dsp:cNvSpPr/>
      </dsp:nvSpPr>
      <dsp:spPr>
        <a:xfrm>
          <a:off x="907392" y="533029"/>
          <a:ext cx="3586456" cy="3586456"/>
        </a:xfrm>
        <a:custGeom>
          <a:avLst/>
          <a:gdLst/>
          <a:ahLst/>
          <a:cxnLst/>
          <a:rect l="0" t="0" r="0" b="0"/>
          <a:pathLst>
            <a:path>
              <a:moveTo>
                <a:pt x="2783622" y="3288148"/>
              </a:moveTo>
              <a:arcTo wR="1793228" hR="1793228" stAng="3388516" swAng="2295357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94E7E6A-BA2F-4C5B-9073-850D2FEB79A8}">
      <dsp:nvSpPr>
        <dsp:cNvPr id="0" name=""/>
        <dsp:cNvSpPr/>
      </dsp:nvSpPr>
      <dsp:spPr>
        <a:xfrm>
          <a:off x="757233" y="2631487"/>
          <a:ext cx="1993718" cy="1414158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200" b="1" kern="1200" dirty="0" smtClean="0">
              <a:solidFill>
                <a:srgbClr val="00B050"/>
              </a:solidFill>
              <a:latin typeface="Arial" pitchFamily="34" charset="0"/>
              <a:cs typeface="Arial" pitchFamily="34" charset="0"/>
            </a:rPr>
            <a:t>POSTERIOR LA IGLESÍA CATÓLICA ES QUIEN REALIZA LOS PRIMEROS REPORTES EPIDEMIOLÓGICOS NO CON ESTE OBJETIVO</a:t>
          </a:r>
          <a:endParaRPr lang="es-MX" sz="1200" b="1" kern="1200" dirty="0">
            <a:solidFill>
              <a:srgbClr val="00B050"/>
            </a:solidFill>
            <a:latin typeface="Arial" pitchFamily="34" charset="0"/>
            <a:cs typeface="Arial" pitchFamily="34" charset="0"/>
          </a:endParaRPr>
        </a:p>
      </dsp:txBody>
      <dsp:txXfrm>
        <a:off x="826267" y="2700521"/>
        <a:ext cx="1855650" cy="1276090"/>
      </dsp:txXfrm>
    </dsp:sp>
    <dsp:sp modelId="{ACDA3F79-35FC-40C6-9776-01625E7BD203}">
      <dsp:nvSpPr>
        <dsp:cNvPr id="0" name=""/>
        <dsp:cNvSpPr/>
      </dsp:nvSpPr>
      <dsp:spPr>
        <a:xfrm>
          <a:off x="1386011" y="87236"/>
          <a:ext cx="3586456" cy="3586456"/>
        </a:xfrm>
        <a:custGeom>
          <a:avLst/>
          <a:gdLst/>
          <a:ahLst/>
          <a:cxnLst/>
          <a:rect l="0" t="0" r="0" b="0"/>
          <a:pathLst>
            <a:path>
              <a:moveTo>
                <a:pt x="106588" y="2402255"/>
              </a:moveTo>
              <a:arcTo wR="1793228" hR="1793228" stAng="9608754" swAng="894449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AD99E2D-0F2B-4F79-85A5-1D300F0C261A}">
      <dsp:nvSpPr>
        <dsp:cNvPr id="0" name=""/>
        <dsp:cNvSpPr/>
      </dsp:nvSpPr>
      <dsp:spPr>
        <a:xfrm>
          <a:off x="143685" y="636520"/>
          <a:ext cx="2751331" cy="1245233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200" b="1" kern="1200" dirty="0" smtClean="0">
              <a:solidFill>
                <a:srgbClr val="00B050"/>
              </a:solidFill>
              <a:latin typeface="Arial" pitchFamily="34" charset="0"/>
              <a:cs typeface="Arial" pitchFamily="34" charset="0"/>
            </a:rPr>
            <a:t>HASTA EL SIGLO XV CUANDO LA EPIDEMIOLOGÍA LE DA LA ESTABILIDAD A LA MEDICINA, YA QUE CIENCIA QUE NO MEDÍA NO ERA CIENCIA.</a:t>
          </a:r>
          <a:endParaRPr lang="es-MX" sz="1200" b="1" kern="1200" dirty="0">
            <a:solidFill>
              <a:srgbClr val="00B050"/>
            </a:solidFill>
            <a:latin typeface="Arial" pitchFamily="34" charset="0"/>
            <a:cs typeface="Arial" pitchFamily="34" charset="0"/>
          </a:endParaRPr>
        </a:p>
      </dsp:txBody>
      <dsp:txXfrm>
        <a:off x="204472" y="697307"/>
        <a:ext cx="2629757" cy="1123659"/>
      </dsp:txXfrm>
    </dsp:sp>
    <dsp:sp modelId="{6C870296-F681-4711-B8DC-F61436889B82}">
      <dsp:nvSpPr>
        <dsp:cNvPr id="0" name=""/>
        <dsp:cNvSpPr/>
      </dsp:nvSpPr>
      <dsp:spPr>
        <a:xfrm>
          <a:off x="753217" y="476147"/>
          <a:ext cx="3586456" cy="3586456"/>
        </a:xfrm>
        <a:custGeom>
          <a:avLst/>
          <a:gdLst/>
          <a:ahLst/>
          <a:cxnLst/>
          <a:rect l="0" t="0" r="0" b="0"/>
          <a:pathLst>
            <a:path>
              <a:moveTo>
                <a:pt x="1439843" y="35164"/>
              </a:moveTo>
              <a:arcTo wR="1793228" hR="1793228" stAng="15518072" swAng="2599273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65335-6B70-4012-93AD-1D8280B6EF75}" type="datetimeFigureOut">
              <a:rPr lang="es-MX" smtClean="0"/>
              <a:t>12/03/2012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1B19B-E24C-4100-9FF8-BE864305FD9E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65335-6B70-4012-93AD-1D8280B6EF75}" type="datetimeFigureOut">
              <a:rPr lang="es-MX" smtClean="0"/>
              <a:t>12/03/2012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1B19B-E24C-4100-9FF8-BE864305FD9E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65335-6B70-4012-93AD-1D8280B6EF75}" type="datetimeFigureOut">
              <a:rPr lang="es-MX" smtClean="0"/>
              <a:t>12/03/2012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1B19B-E24C-4100-9FF8-BE864305FD9E}" type="slidenum">
              <a:rPr lang="es-MX" smtClean="0"/>
              <a:t>‹Nº›</a:t>
            </a:fld>
            <a:endParaRPr lang="es-MX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65335-6B70-4012-93AD-1D8280B6EF75}" type="datetimeFigureOut">
              <a:rPr lang="es-MX" smtClean="0"/>
              <a:t>12/03/2012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1B19B-E24C-4100-9FF8-BE864305FD9E}" type="slidenum">
              <a:rPr lang="es-MX" smtClean="0"/>
              <a:t>‹Nº›</a:t>
            </a:fld>
            <a:endParaRPr lang="es-MX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65335-6B70-4012-93AD-1D8280B6EF75}" type="datetimeFigureOut">
              <a:rPr lang="es-MX" smtClean="0"/>
              <a:t>12/03/2012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1B19B-E24C-4100-9FF8-BE864305FD9E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65335-6B70-4012-93AD-1D8280B6EF75}" type="datetimeFigureOut">
              <a:rPr lang="es-MX" smtClean="0"/>
              <a:t>12/03/2012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1B19B-E24C-4100-9FF8-BE864305FD9E}" type="slidenum">
              <a:rPr lang="es-MX" smtClean="0"/>
              <a:t>‹Nº›</a:t>
            </a:fld>
            <a:endParaRPr lang="es-MX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65335-6B70-4012-93AD-1D8280B6EF75}" type="datetimeFigureOut">
              <a:rPr lang="es-MX" smtClean="0"/>
              <a:t>12/03/2012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1B19B-E24C-4100-9FF8-BE864305FD9E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65335-6B70-4012-93AD-1D8280B6EF75}" type="datetimeFigureOut">
              <a:rPr lang="es-MX" smtClean="0"/>
              <a:t>12/03/2012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1B19B-E24C-4100-9FF8-BE864305FD9E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65335-6B70-4012-93AD-1D8280B6EF75}" type="datetimeFigureOut">
              <a:rPr lang="es-MX" smtClean="0"/>
              <a:t>12/03/2012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1B19B-E24C-4100-9FF8-BE864305FD9E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65335-6B70-4012-93AD-1D8280B6EF75}" type="datetimeFigureOut">
              <a:rPr lang="es-MX" smtClean="0"/>
              <a:t>12/03/2012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1B19B-E24C-4100-9FF8-BE864305FD9E}" type="slidenum">
              <a:rPr lang="es-MX" smtClean="0"/>
              <a:t>‹Nº›</a:t>
            </a:fld>
            <a:endParaRPr lang="es-MX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65335-6B70-4012-93AD-1D8280B6EF75}" type="datetimeFigureOut">
              <a:rPr lang="es-MX" smtClean="0"/>
              <a:t>12/03/2012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1B19B-E24C-4100-9FF8-BE864305FD9E}" type="slidenum">
              <a:rPr lang="es-MX" smtClean="0"/>
              <a:t>‹Nº›</a:t>
            </a:fld>
            <a:endParaRPr lang="es-MX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C0765335-6B70-4012-93AD-1D8280B6EF75}" type="datetimeFigureOut">
              <a:rPr lang="es-MX" smtClean="0"/>
              <a:t>12/03/2012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1061B19B-E24C-4100-9FF8-BE864305FD9E}" type="slidenum">
              <a:rPr lang="es-MX" smtClean="0"/>
              <a:t>‹Nº›</a:t>
            </a:fld>
            <a:endParaRPr lang="es-MX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5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4648158"/>
              </p:ext>
            </p:extLst>
          </p:nvPr>
        </p:nvGraphicFramePr>
        <p:xfrm>
          <a:off x="698500" y="2247900"/>
          <a:ext cx="8121972" cy="43494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3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sz="3200" b="1" i="1" dirty="0" smtClean="0">
                <a:solidFill>
                  <a:srgbClr val="FFFF00"/>
                </a:solidFill>
              </a:rPr>
              <a:t>Línea del tiempo</a:t>
            </a:r>
            <a:endParaRPr lang="es-MX" sz="3200" b="1" i="1" dirty="0">
              <a:solidFill>
                <a:srgbClr val="FFFF00"/>
              </a:solidFill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0" y="6396541"/>
            <a:ext cx="2843808" cy="43204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MX" dirty="0" smtClean="0">
                <a:solidFill>
                  <a:srgbClr val="FF0000"/>
                </a:solidFill>
              </a:rPr>
              <a:t>www.lamar.edu.mx</a:t>
            </a:r>
            <a:endParaRPr lang="es-MX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9631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orma de onda">
  <a:themeElements>
    <a:clrScheme name="Forma de onda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Forma de onda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Forma de onda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52</TotalTime>
  <Words>59</Words>
  <Application>Microsoft Office PowerPoint</Application>
  <PresentationFormat>Presentación en pantalla (4:3)</PresentationFormat>
  <Paragraphs>8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Forma de onda</vt:lpstr>
      <vt:lpstr>Línea del tiempo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Invitado</dc:creator>
  <cp:lastModifiedBy>Invitado</cp:lastModifiedBy>
  <cp:revision>5</cp:revision>
  <dcterms:created xsi:type="dcterms:W3CDTF">2012-03-12T22:57:51Z</dcterms:created>
  <dcterms:modified xsi:type="dcterms:W3CDTF">2012-03-12T23:52:46Z</dcterms:modified>
</cp:coreProperties>
</file>