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>
        <p:scale>
          <a:sx n="67" d="100"/>
          <a:sy n="67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6BB9-CF82-43A7-ABB0-02308F43ADF5}" type="datetimeFigureOut">
              <a:rPr lang="es-MX" smtClean="0"/>
              <a:t>11/03/2012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7133-1BA5-4229-9EE4-095842E434C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20" y="476672"/>
          <a:ext cx="8712969" cy="4928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136024">
                <a:tc>
                  <a:txBody>
                    <a:bodyPr/>
                    <a:lstStyle/>
                    <a:p>
                      <a:r>
                        <a:rPr lang="es-MX" dirty="0" smtClean="0"/>
                        <a:t>AÑO O SIGLO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AUTOR U ORGANIZACIÓN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CONTRIBUCION</a:t>
                      </a:r>
                      <a:endParaRPr lang="es-MX" dirty="0"/>
                    </a:p>
                  </a:txBody>
                  <a:tcPr/>
                </a:tc>
              </a:tr>
              <a:tr h="40135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XIX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Pasteur y </a:t>
                      </a:r>
                      <a:r>
                        <a:rPr lang="es-MX" sz="1400" dirty="0" err="1" smtClean="0"/>
                        <a:t>Jenner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err="1" smtClean="0"/>
                        <a:t>Filoxis</a:t>
                      </a:r>
                      <a:r>
                        <a:rPr lang="es-MX" sz="1400" dirty="0" smtClean="0"/>
                        <a:t> y viruela. Era sanear, vacunar y aislar</a:t>
                      </a:r>
                      <a:endParaRPr lang="es-MX" sz="1400" dirty="0"/>
                    </a:p>
                  </a:txBody>
                  <a:tcPr/>
                </a:tc>
              </a:tr>
              <a:tr h="40135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1662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John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Graunt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Observaciones</a:t>
                      </a:r>
                      <a:r>
                        <a:rPr lang="es-MX" sz="1400" baseline="0" dirty="0" smtClean="0"/>
                        <a:t> naturales y políticas sobre los cuentos de mortalidad</a:t>
                      </a:r>
                      <a:endParaRPr lang="es-MX" sz="1400" dirty="0"/>
                    </a:p>
                  </a:txBody>
                  <a:tcPr/>
                </a:tc>
              </a:tr>
              <a:tr h="401352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1819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John Snow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Desarrollo</a:t>
                      </a:r>
                      <a:r>
                        <a:rPr lang="es-MX" sz="1400" baseline="0" dirty="0" smtClean="0"/>
                        <a:t> el método epidemiológico a través de sus estudios del cólera</a:t>
                      </a:r>
                      <a:endParaRPr lang="es-MX" sz="1400" dirty="0"/>
                    </a:p>
                  </a:txBody>
                  <a:tcPr/>
                </a:tc>
              </a:tr>
              <a:tr h="40692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1856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William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Budd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Transmisión de tifoidea de excretas</a:t>
                      </a:r>
                      <a:endParaRPr lang="es-MX" sz="1400" dirty="0"/>
                    </a:p>
                  </a:txBody>
                  <a:tcPr/>
                </a:tc>
              </a:tr>
              <a:tr h="40692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1891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err="1" smtClean="0"/>
                        <a:t>Public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Health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err="1" smtClean="0"/>
                        <a:t>Service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Creo el “</a:t>
                      </a:r>
                      <a:r>
                        <a:rPr lang="es-MX" sz="1400" dirty="0" err="1" smtClean="0"/>
                        <a:t>Hygiene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Laboratory</a:t>
                      </a:r>
                      <a:r>
                        <a:rPr lang="es-MX" sz="1400" dirty="0" smtClean="0"/>
                        <a:t>” y se convirtió en el núcleo de la investigación</a:t>
                      </a:r>
                      <a:endParaRPr lang="es-MX" sz="1400" dirty="0"/>
                    </a:p>
                  </a:txBody>
                  <a:tcPr/>
                </a:tc>
              </a:tr>
              <a:tr h="40692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1905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err="1" smtClean="0"/>
                        <a:t>Wickman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Cadenas de transmisión en poliomielitis y de casos no paralíticos</a:t>
                      </a:r>
                      <a:endParaRPr lang="es-MX" sz="1400" dirty="0"/>
                    </a:p>
                  </a:txBody>
                  <a:tcPr/>
                </a:tc>
              </a:tr>
              <a:tr h="40692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1926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err="1" smtClean="0"/>
                        <a:t>Maxcy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El tifus murino</a:t>
                      </a:r>
                      <a:endParaRPr lang="es-MX" sz="1400" dirty="0"/>
                    </a:p>
                  </a:txBody>
                  <a:tcPr/>
                </a:tc>
              </a:tr>
              <a:tr h="40692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1960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OMS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Predijo que los habitantes de la tierra tuvieran una cobertura en nivel de salud</a:t>
                      </a:r>
                      <a:r>
                        <a:rPr lang="es-MX" sz="1400" baseline="0" dirty="0" smtClean="0"/>
                        <a:t> y bienestar mediante </a:t>
                      </a:r>
                      <a:r>
                        <a:rPr lang="es-MX" sz="1400" baseline="0" smtClean="0"/>
                        <a:t>desarrollo socioeconómico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5733256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http://www.buenastareas.com/ensayos/Epidemiologia/3146696.html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499992" y="5445224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http://espanol.answers.yahoo.com/question/index?qid=20070823094031AATB51l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75856" y="6237312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Manual de epidemiologia</a:t>
            </a:r>
            <a:endParaRPr lang="es-MX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121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hola</dc:creator>
  <cp:lastModifiedBy>hola</cp:lastModifiedBy>
  <cp:revision>13</cp:revision>
  <dcterms:created xsi:type="dcterms:W3CDTF">2012-03-11T19:08:11Z</dcterms:created>
  <dcterms:modified xsi:type="dcterms:W3CDTF">2012-03-12T04:20:31Z</dcterms:modified>
</cp:coreProperties>
</file>