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E49157-5885-487D-BDD1-07B0E4A963DB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6881EC-83E2-4B27-BDBF-ED9C1FCDEBFD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Historia de la Epidemiologia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72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80621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Personaje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</a:t>
                      </a:r>
                    </a:p>
                    <a:p>
                      <a:pPr algn="ctr"/>
                      <a:r>
                        <a:rPr lang="es-MX" dirty="0" smtClean="0"/>
                        <a:t>Año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Aportación</a:t>
                      </a:r>
                      <a:endParaRPr lang="es-MX" dirty="0"/>
                    </a:p>
                  </a:txBody>
                  <a:tcPr/>
                </a:tc>
              </a:tr>
              <a:tr h="829459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Winslow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 siglo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XVl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Apareció la pandemia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baseline="0" dirty="0" smtClean="0"/>
                        <a:t>“la peste bubónica” en Europa (por ratas).</a:t>
                      </a:r>
                      <a:endParaRPr lang="es-MX" dirty="0"/>
                    </a:p>
                  </a:txBody>
                  <a:tcPr/>
                </a:tc>
              </a:tr>
              <a:tr h="1327135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Barker</a:t>
                      </a:r>
                      <a:r>
                        <a:rPr lang="es-MX" dirty="0" smtClean="0"/>
                        <a:t> David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estudio de la distribución y determinantes de enfermedades en poblaciones humanas.</a:t>
                      </a:r>
                      <a:endParaRPr lang="es-MX" dirty="0"/>
                    </a:p>
                  </a:txBody>
                  <a:tcPr/>
                </a:tc>
              </a:tr>
              <a:tr h="1327135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Hipocrates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Característico por la exactitud</a:t>
                      </a:r>
                      <a:r>
                        <a:rPr lang="es-MX" baseline="0" dirty="0" smtClean="0"/>
                        <a:t> de sus descripciones signos y síntomas, pronostico racional y tratamiento. </a:t>
                      </a:r>
                      <a:endParaRPr lang="es-MX" dirty="0"/>
                    </a:p>
                  </a:txBody>
                  <a:tcPr/>
                </a:tc>
              </a:tr>
              <a:tr h="829459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Francastoro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1546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Primero en lanzar voces sobre la teoría</a:t>
                      </a:r>
                      <a:r>
                        <a:rPr lang="es-MX" baseline="0" dirty="0" smtClean="0"/>
                        <a:t> del contagio.</a:t>
                      </a:r>
                      <a:endParaRPr lang="es-MX" dirty="0"/>
                    </a:p>
                  </a:txBody>
                  <a:tcPr/>
                </a:tc>
              </a:tr>
              <a:tr h="82945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John Snow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1854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Descubrió la bacteria del cólera</a:t>
                      </a:r>
                      <a:r>
                        <a:rPr lang="es-MX" baseline="0" dirty="0" smtClean="0"/>
                        <a:t> y sistema de alcantarillado.</a:t>
                      </a:r>
                      <a:endParaRPr lang="es-MX" dirty="0"/>
                    </a:p>
                  </a:txBody>
                  <a:tcPr/>
                </a:tc>
              </a:tr>
              <a:tr h="82945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Pasteur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1857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fermentación depende de microorganismos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90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Historia de la Epidemiologia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Epidemiologia</dc:title>
  <dc:creator>rodolfo</dc:creator>
  <cp:lastModifiedBy>rodolfo</cp:lastModifiedBy>
  <cp:revision>2</cp:revision>
  <dcterms:created xsi:type="dcterms:W3CDTF">2012-03-13T00:06:02Z</dcterms:created>
  <dcterms:modified xsi:type="dcterms:W3CDTF">2012-03-13T02:22:47Z</dcterms:modified>
</cp:coreProperties>
</file>