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9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5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8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3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3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3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0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5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4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CD3A7-DB7E-483E-A7C4-F1B7D96FDE29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7DD0-19E9-4363-BBC8-1C6B0F16A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3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72653"/>
            <a:ext cx="2792552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upload.wikimedia.org/wikipedia/commons/thumb/a/a4/Socrates_Louvre.jpg/200px-Socrates_Louv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16" y="761615"/>
            <a:ext cx="931809" cy="77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92752" y="1752600"/>
            <a:ext cx="2326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Año 400A.C. Dijo que las enfermedades se daban en el ambiente.</a:t>
            </a:r>
            <a:endParaRPr lang="en-US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2859315" y="1371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3240315" y="572653"/>
            <a:ext cx="27432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://www.12manage.com/images/picture_frederick_winslow_tay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315" y="612506"/>
            <a:ext cx="711834" cy="108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4111805" y="875437"/>
            <a:ext cx="20313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1400 </a:t>
            </a:r>
            <a:r>
              <a:rPr lang="en-US" dirty="0" err="1" smtClean="0"/>
              <a:t>d.C.</a:t>
            </a:r>
            <a:r>
              <a:rPr lang="en-US" dirty="0" smtClean="0"/>
              <a:t> Implemento el termino epidemia para referirse a un cierto numero de enfermedades </a:t>
            </a:r>
            <a:endParaRPr lang="en-US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5983515" y="1535162"/>
            <a:ext cx="3410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6324600" y="572653"/>
            <a:ext cx="27432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://www.diresapasco.gob.pe/diresajs/epidemiologia/images/logo_om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962" y="588237"/>
            <a:ext cx="873038" cy="92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304800" y="152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Antonio Blanco Grayeb 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239000" y="875437"/>
            <a:ext cx="167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1600-Empieza la epidemiologia como metodo de estudiar salud-enfermedad</a:t>
            </a:r>
            <a:endParaRPr lang="en-US" dirty="0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7924800" y="2830286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6477000" y="3200400"/>
            <a:ext cx="26670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http://www.nlm.nih.gov/nichsr/ihcm/images/William_Farr_b018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090" y="3200400"/>
            <a:ext cx="70678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CuadroTexto"/>
          <p:cNvSpPr txBox="1"/>
          <p:nvPr/>
        </p:nvSpPr>
        <p:spPr>
          <a:xfrm>
            <a:off x="7239000" y="34290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1837-Diferencia las enfermedades mas comunes por edad y sexo</a:t>
            </a:r>
            <a:endParaRPr lang="en-US" dirty="0"/>
          </a:p>
        </p:txBody>
      </p:sp>
      <p:cxnSp>
        <p:nvCxnSpPr>
          <p:cNvPr id="24" name="23 Conector recto de flecha"/>
          <p:cNvCxnSpPr>
            <a:stCxn id="19" idx="1"/>
          </p:cNvCxnSpPr>
          <p:nvPr/>
        </p:nvCxnSpPr>
        <p:spPr>
          <a:xfrm flipH="1">
            <a:off x="6143171" y="4114800"/>
            <a:ext cx="3338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3596232" y="3200400"/>
            <a:ext cx="2713853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8" name="Picture 14" descr="http://upload.wikimedia.org/wikipedia/commons/e/e5/Peter_Ludvig_Panu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775" y="3214914"/>
            <a:ext cx="802022" cy="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25 CuadroTexto"/>
          <p:cNvSpPr txBox="1"/>
          <p:nvPr/>
        </p:nvSpPr>
        <p:spPr>
          <a:xfrm>
            <a:off x="4441797" y="3429000"/>
            <a:ext cx="1868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1846-Descubre el </a:t>
            </a:r>
            <a:r>
              <a:rPr lang="en-US" dirty="0" err="1" smtClean="0"/>
              <a:t>sarampion</a:t>
            </a:r>
            <a:endParaRPr lang="en-US" dirty="0"/>
          </a:p>
        </p:txBody>
      </p:sp>
      <p:cxnSp>
        <p:nvCxnSpPr>
          <p:cNvPr id="28" name="27 Conector recto de flecha"/>
          <p:cNvCxnSpPr>
            <a:stCxn id="25" idx="1"/>
          </p:cNvCxnSpPr>
          <p:nvPr/>
        </p:nvCxnSpPr>
        <p:spPr>
          <a:xfrm flipH="1">
            <a:off x="3240315" y="4114800"/>
            <a:ext cx="3559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761999" y="3214914"/>
            <a:ext cx="2656274" cy="18142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0" name="Picture 16" descr="http://t3.gstatic.com/images?q=tbn:ANd9GcSNUa0_F5U_M0VPm5fqQmD5ZlPt-8Ud1OmkdVWO0ZgHCcsjvy1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35" y="3236685"/>
            <a:ext cx="726348" cy="96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29 CuadroTexto"/>
          <p:cNvSpPr txBox="1"/>
          <p:nvPr/>
        </p:nvSpPr>
        <p:spPr>
          <a:xfrm>
            <a:off x="1468183" y="875437"/>
            <a:ext cx="119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Socrates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4040786" y="612506"/>
            <a:ext cx="194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winslow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611915" y="4419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Panum</a:t>
            </a:r>
            <a:endParaRPr lang="en-U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7239000" y="3236685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William </a:t>
            </a:r>
            <a:r>
              <a:rPr lang="en-US" dirty="0" err="1" smtClean="0"/>
              <a:t>farr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468183" y="3236685"/>
            <a:ext cx="195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snow</a:t>
            </a:r>
            <a:endParaRPr lang="en-U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468183" y="3752165"/>
            <a:ext cx="1772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Padre de la epidemiologia de campo</a:t>
            </a:r>
            <a:endParaRPr lang="en-US" dirty="0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1219200" y="5029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741835" y="5410200"/>
            <a:ext cx="2676438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4" name="Picture 20" descr="http://comecocos.com/wp-content/uploads/2011/05/Cance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0" y="5410200"/>
            <a:ext cx="947650" cy="79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38 CuadroTexto"/>
          <p:cNvSpPr txBox="1"/>
          <p:nvPr/>
        </p:nvSpPr>
        <p:spPr>
          <a:xfrm>
            <a:off x="1670590" y="5562600"/>
            <a:ext cx="1747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Investigacion</a:t>
            </a:r>
            <a:r>
              <a:rPr lang="en-US" dirty="0" smtClean="0"/>
              <a:t> en 1933 </a:t>
            </a:r>
            <a:r>
              <a:rPr lang="en-US" dirty="0" err="1" smtClean="0"/>
              <a:t>sobre</a:t>
            </a:r>
            <a:r>
              <a:rPr lang="en-US" dirty="0" smtClean="0"/>
              <a:t> el cancer</a:t>
            </a:r>
            <a:endParaRPr lang="en-U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3639775" y="6162764"/>
            <a:ext cx="8020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"/>
          <p:cNvSpPr/>
          <p:nvPr/>
        </p:nvSpPr>
        <p:spPr>
          <a:xfrm>
            <a:off x="4611915" y="5219700"/>
            <a:ext cx="3922485" cy="1543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CuadroTexto"/>
          <p:cNvSpPr txBox="1"/>
          <p:nvPr/>
        </p:nvSpPr>
        <p:spPr>
          <a:xfrm>
            <a:off x="4724400" y="52197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 Dolly en 1950 </a:t>
            </a:r>
            <a:r>
              <a:rPr lang="en-US" dirty="0" err="1" smtClean="0"/>
              <a:t>demostro</a:t>
            </a:r>
            <a:r>
              <a:rPr lang="en-US" dirty="0" smtClean="0"/>
              <a:t> que el </a:t>
            </a:r>
            <a:r>
              <a:rPr lang="en-US" dirty="0" err="1" smtClean="0"/>
              <a:t>riesgo</a:t>
            </a:r>
            <a:r>
              <a:rPr lang="en-US" dirty="0" smtClean="0"/>
              <a:t> de </a:t>
            </a:r>
            <a:r>
              <a:rPr lang="en-US" dirty="0" err="1" smtClean="0"/>
              <a:t>contraer</a:t>
            </a:r>
            <a:r>
              <a:rPr lang="en-US" dirty="0" smtClean="0"/>
              <a:t> carcinoma en </a:t>
            </a:r>
            <a:r>
              <a:rPr lang="en-US" dirty="0" err="1" smtClean="0"/>
              <a:t>bronquios</a:t>
            </a:r>
            <a:r>
              <a:rPr lang="en-US" dirty="0" smtClean="0"/>
              <a:t> y </a:t>
            </a:r>
            <a:r>
              <a:rPr lang="en-US" dirty="0" err="1" smtClean="0"/>
              <a:t>pulmones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mucho mas </a:t>
            </a:r>
            <a:r>
              <a:rPr lang="en-US" dirty="0" err="1" smtClean="0"/>
              <a:t>propenso</a:t>
            </a:r>
            <a:r>
              <a:rPr lang="en-US" dirty="0" smtClean="0"/>
              <a:t> en personas </a:t>
            </a:r>
            <a:r>
              <a:rPr lang="en-US" dirty="0" err="1" smtClean="0"/>
              <a:t>fumadoras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4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93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123</dc:creator>
  <cp:lastModifiedBy>123</cp:lastModifiedBy>
  <cp:revision>4</cp:revision>
  <dcterms:created xsi:type="dcterms:W3CDTF">2012-03-13T04:56:53Z</dcterms:created>
  <dcterms:modified xsi:type="dcterms:W3CDTF">2012-03-13T05:31:18Z</dcterms:modified>
</cp:coreProperties>
</file>